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heme/theme3.xml" ContentType="application/vnd.openxmlformats-officedocument.theme+xml"/>
  <Override PartName="/ppt/tags/tag292.xml" ContentType="application/vnd.openxmlformats-officedocument.presentationml.tags+xml"/>
  <Override PartName="/ppt/notesSlides/notesSlide1.xml" ContentType="application/vnd.openxmlformats-officedocument.presentationml.notesSlide+xml"/>
  <Override PartName="/ppt/tags/tag293.xml" ContentType="application/vnd.openxmlformats-officedocument.presentationml.tags+xml"/>
  <Override PartName="/ppt/notesSlides/notesSlide2.xml" ContentType="application/vnd.openxmlformats-officedocument.presentationml.notesSlide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notesSlides/notesSlide3.xml" ContentType="application/vnd.openxmlformats-officedocument.presentationml.notesSlide+xml"/>
  <Override PartName="/ppt/tags/tag297.xml" ContentType="application/vnd.openxmlformats-officedocument.presentationml.tags+xml"/>
  <Override PartName="/ppt/notesSlides/notesSlide4.xml" ContentType="application/vnd.openxmlformats-officedocument.presentationml.notesSlide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  <p:sldMasterId id="2147483713" r:id="rId2"/>
  </p:sldMasterIdLst>
  <p:notesMasterIdLst>
    <p:notesMasterId r:id="rId11"/>
  </p:notesMasterIdLst>
  <p:sldIdLst>
    <p:sldId id="259" r:id="rId3"/>
    <p:sldId id="306" r:id="rId4"/>
    <p:sldId id="537" r:id="rId5"/>
    <p:sldId id="541" r:id="rId6"/>
    <p:sldId id="301" r:id="rId7"/>
    <p:sldId id="360" r:id="rId8"/>
    <p:sldId id="539" r:id="rId9"/>
    <p:sldId id="305" r:id="rId1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42" autoAdjust="0"/>
    <p:restoredTop sz="95860" autoAdjust="0"/>
  </p:normalViewPr>
  <p:slideViewPr>
    <p:cSldViewPr>
      <p:cViewPr>
        <p:scale>
          <a:sx n="78" d="100"/>
          <a:sy n="78" d="100"/>
        </p:scale>
        <p:origin x="802" y="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25D2B3E-13C5-4066-ADE4-27A57F2841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CA04645-AD2A-4402-B5C5-C21A892865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/>
            </a:lvl1pPr>
          </a:lstStyle>
          <a:p>
            <a:fld id="{D2A48B96-639E-45A3-A0BA-2464DFDB1FAA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39940" name="幻灯片图像占位符 3">
            <a:extLst>
              <a:ext uri="{FF2B5EF4-FFF2-40B4-BE49-F238E27FC236}">
                <a16:creationId xmlns:a16="http://schemas.microsoft.com/office/drawing/2014/main" id="{A0B5B323-AFFF-4CAD-8D7A-97E291AFC57A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备注占位符 4">
            <a:extLst>
              <a:ext uri="{FF2B5EF4-FFF2-40B4-BE49-F238E27FC236}">
                <a16:creationId xmlns:a16="http://schemas.microsoft.com/office/drawing/2014/main" id="{B8F930A6-E517-42A2-9B8F-47497F1F9570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CF0083-8E5C-464C-BF35-6357CD8E9D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AA5E9B-25E7-4B6A-89CD-B26BB58071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 smtClean="0"/>
            </a:lvl1pPr>
          </a:lstStyle>
          <a:p>
            <a:fld id="{962944F8-ED96-42BA-8680-141339AA7F0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>
            <a:extLst>
              <a:ext uri="{FF2B5EF4-FFF2-40B4-BE49-F238E27FC236}">
                <a16:creationId xmlns:a16="http://schemas.microsoft.com/office/drawing/2014/main" id="{61637737-157A-414E-8D7F-7BCD2AEADAE8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1986" name="备注占位符 2">
            <a:extLst>
              <a:ext uri="{FF2B5EF4-FFF2-40B4-BE49-F238E27FC236}">
                <a16:creationId xmlns:a16="http://schemas.microsoft.com/office/drawing/2014/main" id="{65240C30-49B6-47D9-B706-9866AFDF143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1987" name="灯片编号占位符 3">
            <a:extLst>
              <a:ext uri="{FF2B5EF4-FFF2-40B4-BE49-F238E27FC236}">
                <a16:creationId xmlns:a16="http://schemas.microsoft.com/office/drawing/2014/main" id="{E8654F8D-50E3-4E26-9DDA-2500457FAD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8E6B392-C87A-422A-AA91-9A0EEFB72CDE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953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315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045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60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0" Type="http://schemas.openxmlformats.org/officeDocument/2006/relationships/tags" Target="../tags/tag88.xml"/><Relationship Id="rId4" Type="http://schemas.openxmlformats.org/officeDocument/2006/relationships/tags" Target="../tags/tag82.xml"/><Relationship Id="rId9" Type="http://schemas.openxmlformats.org/officeDocument/2006/relationships/tags" Target="../tags/tag87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39.xml"/><Relationship Id="rId10" Type="http://schemas.openxmlformats.org/officeDocument/2006/relationships/tags" Target="../tags/tag144.xml"/><Relationship Id="rId4" Type="http://schemas.openxmlformats.org/officeDocument/2006/relationships/tags" Target="../tags/tag138.xml"/><Relationship Id="rId9" Type="http://schemas.openxmlformats.org/officeDocument/2006/relationships/tags" Target="../tags/tag14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tags" Target="../tags/tag164.xml"/><Relationship Id="rId5" Type="http://schemas.openxmlformats.org/officeDocument/2006/relationships/tags" Target="../tags/tag158.xml"/><Relationship Id="rId10" Type="http://schemas.openxmlformats.org/officeDocument/2006/relationships/tags" Target="../tags/tag163.xml"/><Relationship Id="rId4" Type="http://schemas.openxmlformats.org/officeDocument/2006/relationships/tags" Target="../tags/tag157.xml"/><Relationship Id="rId9" Type="http://schemas.openxmlformats.org/officeDocument/2006/relationships/tags" Target="../tags/tag16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75.xml"/><Relationship Id="rId9" Type="http://schemas.openxmlformats.org/officeDocument/2006/relationships/tags" Target="../tags/tag180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4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21.xml"/><Relationship Id="rId7" Type="http://schemas.openxmlformats.org/officeDocument/2006/relationships/tags" Target="../tags/tag225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8.xml"/><Relationship Id="rId9" Type="http://schemas.openxmlformats.org/officeDocument/2006/relationships/tags" Target="../tags/tag33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33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228.xml"/><Relationship Id="rId7" Type="http://schemas.openxmlformats.org/officeDocument/2006/relationships/tags" Target="../tags/tag232.xml"/><Relationship Id="rId12" Type="http://schemas.openxmlformats.org/officeDocument/2006/relationships/tags" Target="../tags/tag237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tags" Target="../tags/tag236.xml"/><Relationship Id="rId5" Type="http://schemas.openxmlformats.org/officeDocument/2006/relationships/tags" Target="../tags/tag230.xml"/><Relationship Id="rId10" Type="http://schemas.openxmlformats.org/officeDocument/2006/relationships/tags" Target="../tags/tag235.xml"/><Relationship Id="rId4" Type="http://schemas.openxmlformats.org/officeDocument/2006/relationships/tags" Target="../tags/tag229.xml"/><Relationship Id="rId9" Type="http://schemas.openxmlformats.org/officeDocument/2006/relationships/tags" Target="../tags/tag234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24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5" Type="http://schemas.openxmlformats.org/officeDocument/2006/relationships/tags" Target="../tags/tag249.xml"/><Relationship Id="rId4" Type="http://schemas.openxmlformats.org/officeDocument/2006/relationships/tags" Target="../tags/tag248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9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66.xml"/><Relationship Id="rId3" Type="http://schemas.openxmlformats.org/officeDocument/2006/relationships/tags" Target="../tags/tag261.xml"/><Relationship Id="rId7" Type="http://schemas.openxmlformats.org/officeDocument/2006/relationships/tags" Target="../tags/tag265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9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274.xml"/><Relationship Id="rId3" Type="http://schemas.openxmlformats.org/officeDocument/2006/relationships/tags" Target="../tags/tag269.xml"/><Relationship Id="rId7" Type="http://schemas.openxmlformats.org/officeDocument/2006/relationships/tags" Target="../tags/tag273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9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77.xml"/><Relationship Id="rId7" Type="http://schemas.openxmlformats.org/officeDocument/2006/relationships/tags" Target="../tags/tag281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289.xml"/><Relationship Id="rId3" Type="http://schemas.openxmlformats.org/officeDocument/2006/relationships/tags" Target="../tags/tag284.xml"/><Relationship Id="rId7" Type="http://schemas.openxmlformats.org/officeDocument/2006/relationships/tags" Target="../tags/tag288.xml"/><Relationship Id="rId2" Type="http://schemas.openxmlformats.org/officeDocument/2006/relationships/tags" Target="../tags/tag283.xml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86.xml"/><Relationship Id="rId10" Type="http://schemas.openxmlformats.org/officeDocument/2006/relationships/tags" Target="../tags/tag291.xml"/><Relationship Id="rId4" Type="http://schemas.openxmlformats.org/officeDocument/2006/relationships/tags" Target="../tags/tag285.xml"/><Relationship Id="rId9" Type="http://schemas.openxmlformats.org/officeDocument/2006/relationships/tags" Target="../tags/tag290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3">
            <a:extLst>
              <a:ext uri="{FF2B5EF4-FFF2-40B4-BE49-F238E27FC236}">
                <a16:creationId xmlns:a16="http://schemas.microsoft.com/office/drawing/2014/main" id="{540468E8-CE47-4C98-94FC-212B590909B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92938" y="587375"/>
            <a:ext cx="1987550" cy="1809750"/>
          </a:xfrm>
          <a:custGeom>
            <a:avLst/>
            <a:gdLst>
              <a:gd name="T0" fmla="*/ 2644775 w 2647950"/>
              <a:gd name="T1" fmla="*/ 1806575 h 1809750"/>
              <a:gd name="T2" fmla="*/ 701675 w 2647950"/>
              <a:gd name="T3" fmla="*/ 1666875 h 1809750"/>
              <a:gd name="T4" fmla="*/ 3175 w 2647950"/>
              <a:gd name="T5" fmla="*/ 3175 h 1809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4">
            <a:extLst>
              <a:ext uri="{FF2B5EF4-FFF2-40B4-BE49-F238E27FC236}">
                <a16:creationId xmlns:a16="http://schemas.microsoft.com/office/drawing/2014/main" id="{FBB2C2C3-2CBC-4AAE-893A-B31CFBD309A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265988" y="4530725"/>
            <a:ext cx="1562100" cy="2108200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5">
            <a:extLst>
              <a:ext uri="{FF2B5EF4-FFF2-40B4-BE49-F238E27FC236}">
                <a16:creationId xmlns:a16="http://schemas.microsoft.com/office/drawing/2014/main" id="{98DE580D-224E-49A7-8CEF-FD357EE04B5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97688" y="4321175"/>
            <a:ext cx="2247900" cy="2540000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6">
            <a:extLst>
              <a:ext uri="{FF2B5EF4-FFF2-40B4-BE49-F238E27FC236}">
                <a16:creationId xmlns:a16="http://schemas.microsoft.com/office/drawing/2014/main" id="{79475316-6C9F-47A0-8358-90F5649FE59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588" y="407988"/>
            <a:ext cx="1466851" cy="1987550"/>
          </a:xfrm>
          <a:custGeom>
            <a:avLst/>
            <a:gdLst>
              <a:gd name="T0" fmla="*/ 3175 w 1955800"/>
              <a:gd name="T1" fmla="*/ 1985645 h 1987550"/>
              <a:gd name="T2" fmla="*/ 1952625 w 1955800"/>
              <a:gd name="T3" fmla="*/ 1236980 h 1987550"/>
              <a:gd name="T4" fmla="*/ 1115695 w 1955800"/>
              <a:gd name="T5" fmla="*/ 3175 h 1987550"/>
              <a:gd name="T6" fmla="*/ 3175 w 1955800"/>
              <a:gd name="T7" fmla="*/ 657860 h 1987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: 形状 7">
            <a:extLst>
              <a:ext uri="{FF2B5EF4-FFF2-40B4-BE49-F238E27FC236}">
                <a16:creationId xmlns:a16="http://schemas.microsoft.com/office/drawing/2014/main" id="{7444D990-9D01-4417-9663-0E229CB6E7D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-1588" y="-3175"/>
            <a:ext cx="1362076" cy="1066800"/>
          </a:xfrm>
          <a:custGeom>
            <a:avLst/>
            <a:gdLst>
              <a:gd name="T0" fmla="*/ 836930 w 1816100"/>
              <a:gd name="T1" fmla="*/ 3175 h 1066800"/>
              <a:gd name="T2" fmla="*/ 99060 w 1816100"/>
              <a:gd name="T3" fmla="*/ 3175 h 1066800"/>
              <a:gd name="T4" fmla="*/ 3175 w 1816100"/>
              <a:gd name="T5" fmla="*/ 3175 h 1066800"/>
              <a:gd name="T6" fmla="*/ 3175 w 1816100"/>
              <a:gd name="T7" fmla="*/ 546735 h 1066800"/>
              <a:gd name="T8" fmla="*/ 3175 w 1816100"/>
              <a:gd name="T9" fmla="*/ 1068705 h 1066800"/>
              <a:gd name="T10" fmla="*/ 1115695 w 1816100"/>
              <a:gd name="T11" fmla="*/ 414020 h 1066800"/>
              <a:gd name="T12" fmla="*/ 1812925 w 1816100"/>
              <a:gd name="T13" fmla="*/ 3175 h 1066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任意多边形: 形状 8">
            <a:extLst>
              <a:ext uri="{FF2B5EF4-FFF2-40B4-BE49-F238E27FC236}">
                <a16:creationId xmlns:a16="http://schemas.microsoft.com/office/drawing/2014/main" id="{A6F917A8-6EE3-4130-9B05-4823DACB0E1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816600" y="4530725"/>
            <a:ext cx="1433513" cy="2330450"/>
          </a:xfrm>
          <a:custGeom>
            <a:avLst/>
            <a:gdLst>
              <a:gd name="T0" fmla="*/ 328295 w 1911350"/>
              <a:gd name="T1" fmla="*/ 2327275 h 2330450"/>
              <a:gd name="T2" fmla="*/ 1910715 w 1911350"/>
              <a:gd name="T3" fmla="*/ 2327275 h 2330450"/>
              <a:gd name="T4" fmla="*/ 334010 w 1911350"/>
              <a:gd name="T5" fmla="*/ 3175 h 2330450"/>
              <a:gd name="T6" fmla="*/ 3175 w 1911350"/>
              <a:gd name="T7" fmla="*/ 1880870 h 2330450"/>
              <a:gd name="T8" fmla="*/ 797560 w 1911350"/>
              <a:gd name="T9" fmla="*/ 1927225 h 2330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任意多边形: 形状 9">
            <a:extLst>
              <a:ext uri="{FF2B5EF4-FFF2-40B4-BE49-F238E27FC236}">
                <a16:creationId xmlns:a16="http://schemas.microsoft.com/office/drawing/2014/main" id="{5A879CCC-6A3D-406C-B81A-0A960C3BF5F0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808538" y="6334125"/>
            <a:ext cx="1604962" cy="527050"/>
          </a:xfrm>
          <a:custGeom>
            <a:avLst/>
            <a:gdLst>
              <a:gd name="T0" fmla="*/ 1346835 w 2139950"/>
              <a:gd name="T1" fmla="*/ 77470 h 527050"/>
              <a:gd name="T2" fmla="*/ 64770 w 2139950"/>
              <a:gd name="T3" fmla="*/ 3175 h 527050"/>
              <a:gd name="T4" fmla="*/ 3175 w 2139950"/>
              <a:gd name="T5" fmla="*/ 523875 h 527050"/>
              <a:gd name="T6" fmla="*/ 1268730 w 2139950"/>
              <a:gd name="T7" fmla="*/ 523875 h 527050"/>
              <a:gd name="T8" fmla="*/ 1671955 w 2139950"/>
              <a:gd name="T9" fmla="*/ 523875 h 527050"/>
              <a:gd name="T10" fmla="*/ 2141220 w 2139950"/>
              <a:gd name="T11" fmla="*/ 123825 h 527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任意多边形: 形状 10">
            <a:extLst>
              <a:ext uri="{FF2B5EF4-FFF2-40B4-BE49-F238E27FC236}">
                <a16:creationId xmlns:a16="http://schemas.microsoft.com/office/drawing/2014/main" id="{E35C16BD-8001-42A3-8464-606B25A7156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726363" y="-3175"/>
            <a:ext cx="1419225" cy="2940050"/>
          </a:xfrm>
          <a:custGeom>
            <a:avLst/>
            <a:gdLst>
              <a:gd name="T0" fmla="*/ 910590 w 1892300"/>
              <a:gd name="T1" fmla="*/ 3175 h 2940050"/>
              <a:gd name="T2" fmla="*/ 519430 w 1892300"/>
              <a:gd name="T3" fmla="*/ 3175 h 2940050"/>
              <a:gd name="T4" fmla="*/ 3175 w 1892300"/>
              <a:gd name="T5" fmla="*/ 2936875 h 2940050"/>
              <a:gd name="T6" fmla="*/ 1889125 w 1892300"/>
              <a:gd name="T7" fmla="*/ 2212975 h 2940050"/>
              <a:gd name="T8" fmla="*/ 1889125 w 1892300"/>
              <a:gd name="T9" fmla="*/ 1445895 h 2940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24962" y="3475170"/>
            <a:ext cx="6002195" cy="916576"/>
          </a:xfrm>
        </p:spPr>
        <p:txBody>
          <a:bodyPr>
            <a:normAutofit/>
          </a:bodyPr>
          <a:lstStyle>
            <a:lvl1pPr marL="0" indent="0" algn="l"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单击此处编辑副标题</a:t>
            </a:r>
            <a:endParaRPr lang="en-US" noProof="1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724962" y="1859872"/>
            <a:ext cx="6002195" cy="1495696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724962" y="4559027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  <a:endParaRPr lang="en-US" altLang="zh-CN" noProof="1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724962" y="5078879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54856B8B-9D96-4072-BF5E-8E14B5758498}"/>
              </a:ext>
            </a:extLst>
          </p:cNvPr>
          <p:cNvSpPr>
            <a:spLocks noGrp="1"/>
          </p:cNvSpPr>
          <p:nvPr>
            <p:ph type="dt" sz="half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 dirty="0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B784EE49-2E83-4404-B880-68F77CDB7DFF}"/>
              </a:ext>
            </a:extLst>
          </p:cNvPr>
          <p:cNvSpPr>
            <a:spLocks noGrp="1"/>
          </p:cNvSpPr>
          <p:nvPr>
            <p:ph type="ftr" sz="quarter" idx="13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14">
            <a:extLst>
              <a:ext uri="{FF2B5EF4-FFF2-40B4-BE49-F238E27FC236}">
                <a16:creationId xmlns:a16="http://schemas.microsoft.com/office/drawing/2014/main" id="{D25DC058-9EB8-45BA-A963-8B15049F69B6}"/>
              </a:ext>
            </a:extLst>
          </p:cNvPr>
          <p:cNvSpPr>
            <a:spLocks noGrp="1"/>
          </p:cNvSpPr>
          <p:nvPr>
            <p:ph type="sldNum" sz="quarter" idx="14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8D84372-C2FA-4AAC-89B1-97C8B79EED1F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939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266C020E-5D70-4923-838C-FCF373584142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FE9A3750-BD6E-4398-BBE2-DED0BCE6E0C9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BAC76276-CF5F-47DA-9042-73EF3A7E7750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52F44167-6378-40BD-8BFF-F68C07FC841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7C587E0F-9C5F-4CD5-9AA0-5CBCE423ECA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CBD14DDD-3746-4A12-9AC9-4E66963AD7D4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F156A716-61DF-4502-8C09-D6B2D08E7768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EA3522F1-3329-489E-8AC1-EBDDE7330AF0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20B6DFD-CC2C-4A68-BAA1-6464CC6535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934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5BE7FF82-66DE-4778-97A7-49664641C10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H="1">
            <a:off x="7312025" y="3175"/>
            <a:ext cx="1120775" cy="1819275"/>
          </a:xfrm>
          <a:custGeom>
            <a:avLst/>
            <a:gdLst>
              <a:gd name="T0" fmla="*/ 1498646 w 1495484"/>
              <a:gd name="T1" fmla="*/ 3162 h 1818661"/>
              <a:gd name="T2" fmla="*/ 91877 w 1495484"/>
              <a:gd name="T3" fmla="*/ 1523993 h 1818661"/>
              <a:gd name="T4" fmla="*/ 3162 w 1495484"/>
              <a:gd name="T5" fmla="*/ 1821823 h 1818661"/>
              <a:gd name="T6" fmla="*/ 1422605 w 1495484"/>
              <a:gd name="T7" fmla="*/ 1328820 h 1818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rgbClr val="96A3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CBB33887-78D0-48FA-AF8A-E649853095E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7312025" y="3175"/>
            <a:ext cx="1830388" cy="2649538"/>
          </a:xfrm>
          <a:custGeom>
            <a:avLst/>
            <a:gdLst>
              <a:gd name="T0" fmla="*/ 3162 w 2439667"/>
              <a:gd name="T1" fmla="*/ 3162 h 2648781"/>
              <a:gd name="T2" fmla="*/ 2442829 w 2439667"/>
              <a:gd name="T3" fmla="*/ 3162 h 2648781"/>
              <a:gd name="T4" fmla="*/ 3162 w 2439667"/>
              <a:gd name="T5" fmla="*/ 2651944 h 2648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029688A8-EBF1-467B-BCF2-C69C30C631B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flipH="1">
            <a:off x="163513" y="593725"/>
            <a:ext cx="1978025" cy="1798638"/>
          </a:xfrm>
          <a:custGeom>
            <a:avLst/>
            <a:gdLst>
              <a:gd name="T0" fmla="*/ 2639270 w 2636108"/>
              <a:gd name="T1" fmla="*/ 1802813 h 1799650"/>
              <a:gd name="T2" fmla="*/ 700210 w 2636108"/>
              <a:gd name="T3" fmla="*/ 1663403 h 1799650"/>
              <a:gd name="T4" fmla="*/ 3162 w 2636108"/>
              <a:gd name="T5" fmla="*/ 3162 h 1799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C1940F1E-4E21-48D4-AAFC-33B8F320FDD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flipH="1">
            <a:off x="315913" y="4540250"/>
            <a:ext cx="1554162" cy="2098675"/>
          </a:xfrm>
          <a:custGeom>
            <a:avLst/>
            <a:gdLst>
              <a:gd name="T0" fmla="*/ 2075295 w 2072133"/>
              <a:gd name="T1" fmla="*/ 123561 h 2097480"/>
              <a:gd name="T2" fmla="*/ 883977 w 2072133"/>
              <a:gd name="T3" fmla="*/ 2100642 h 2097480"/>
              <a:gd name="T4" fmla="*/ 3162 w 2072133"/>
              <a:gd name="T5" fmla="*/ 3162 h 2097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8">
            <a:extLst>
              <a:ext uri="{FF2B5EF4-FFF2-40B4-BE49-F238E27FC236}">
                <a16:creationId xmlns:a16="http://schemas.microsoft.com/office/drawing/2014/main" id="{E6A82B57-1455-4677-B735-ACFCDC1033C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flipH="1">
            <a:off x="-1588" y="4332288"/>
            <a:ext cx="2238376" cy="2528887"/>
          </a:xfrm>
          <a:custGeom>
            <a:avLst/>
            <a:gdLst>
              <a:gd name="T0" fmla="*/ 2987794 w 2984632"/>
              <a:gd name="T1" fmla="*/ 2531544 h 2528382"/>
              <a:gd name="T2" fmla="*/ 3162 w 2984632"/>
              <a:gd name="T3" fmla="*/ 2531544 h 2528382"/>
              <a:gd name="T4" fmla="*/ 2987794 w 2984632"/>
              <a:gd name="T5" fmla="*/ 3162 h 2528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9">
            <a:extLst>
              <a:ext uri="{FF2B5EF4-FFF2-40B4-BE49-F238E27FC236}">
                <a16:creationId xmlns:a16="http://schemas.microsoft.com/office/drawing/2014/main" id="{B1F589E5-EF89-499A-8C81-9DCDB7A9308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flipH="1">
            <a:off x="1884363" y="4540250"/>
            <a:ext cx="1431925" cy="2319338"/>
          </a:xfrm>
          <a:custGeom>
            <a:avLst/>
            <a:gdLst>
              <a:gd name="T0" fmla="*/ 327606 w 1907376"/>
              <a:gd name="T1" fmla="*/ 2322430 h 2319268"/>
              <a:gd name="T2" fmla="*/ 1906736 w 1907376"/>
              <a:gd name="T3" fmla="*/ 2322430 h 2319268"/>
              <a:gd name="T4" fmla="*/ 333309 w 1907376"/>
              <a:gd name="T5" fmla="*/ 3162 h 2319268"/>
              <a:gd name="T6" fmla="*/ 3162 w 1907376"/>
              <a:gd name="T7" fmla="*/ 1876953 h 2319268"/>
              <a:gd name="T8" fmla="*/ 795895 w 1907376"/>
              <a:gd name="T9" fmla="*/ 1923212 h 2319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10">
            <a:extLst>
              <a:ext uri="{FF2B5EF4-FFF2-40B4-BE49-F238E27FC236}">
                <a16:creationId xmlns:a16="http://schemas.microsoft.com/office/drawing/2014/main" id="{E096D20C-86AD-4C96-AEEC-BAB4A537BBFE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flipH="1">
            <a:off x="2719388" y="6340475"/>
            <a:ext cx="1601787" cy="519113"/>
          </a:xfrm>
          <a:custGeom>
            <a:avLst/>
            <a:gdLst>
              <a:gd name="T0" fmla="*/ 1344029 w 2135501"/>
              <a:gd name="T1" fmla="*/ 77302 h 519617"/>
              <a:gd name="T2" fmla="*/ 64629 w 2135501"/>
              <a:gd name="T3" fmla="*/ 3162 h 519617"/>
              <a:gd name="T4" fmla="*/ 3162 w 2135501"/>
              <a:gd name="T5" fmla="*/ 522779 h 519617"/>
              <a:gd name="T6" fmla="*/ 1266086 w 2135501"/>
              <a:gd name="T7" fmla="*/ 522779 h 519617"/>
              <a:gd name="T8" fmla="*/ 1668472 w 2135501"/>
              <a:gd name="T9" fmla="*/ 522779 h 519617"/>
              <a:gd name="T10" fmla="*/ 2136762 w 2135501"/>
              <a:gd name="T11" fmla="*/ 123561 h 519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: 形状 11">
            <a:extLst>
              <a:ext uri="{FF2B5EF4-FFF2-40B4-BE49-F238E27FC236}">
                <a16:creationId xmlns:a16="http://schemas.microsoft.com/office/drawing/2014/main" id="{8AFFC0D8-6A11-4021-897B-66434EDE752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 flipH="1">
            <a:off x="-1588" y="3175"/>
            <a:ext cx="1411288" cy="2927350"/>
          </a:xfrm>
          <a:custGeom>
            <a:avLst/>
            <a:gdLst>
              <a:gd name="T0" fmla="*/ 908690 w 1882029"/>
              <a:gd name="T1" fmla="*/ 3162 h 2927600"/>
              <a:gd name="T2" fmla="*/ 518344 w 1882029"/>
              <a:gd name="T3" fmla="*/ 3162 h 2927600"/>
              <a:gd name="T4" fmla="*/ 3162 w 1882029"/>
              <a:gd name="T5" fmla="*/ 2930763 h 2927600"/>
              <a:gd name="T6" fmla="*/ 1885191 w 1882029"/>
              <a:gd name="T7" fmla="*/ 2208368 h 2927600"/>
              <a:gd name="T8" fmla="*/ 1885191 w 1882029"/>
              <a:gd name="T9" fmla="*/ 1442882 h 2927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任意多边形: 形状 13">
            <a:extLst>
              <a:ext uri="{FF2B5EF4-FFF2-40B4-BE49-F238E27FC236}">
                <a16:creationId xmlns:a16="http://schemas.microsoft.com/office/drawing/2014/main" id="{7307527E-BA63-4E62-8273-699CFA11A72A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 flipH="1">
            <a:off x="8020050" y="3175"/>
            <a:ext cx="1122363" cy="2257425"/>
          </a:xfrm>
          <a:custGeom>
            <a:avLst/>
            <a:gdLst>
              <a:gd name="T0" fmla="*/ 1498646 w 1495484"/>
              <a:gd name="T1" fmla="*/ 3162 h 2255900"/>
              <a:gd name="T2" fmla="*/ 3162 w 1495484"/>
              <a:gd name="T3" fmla="*/ 3162 h 2255900"/>
              <a:gd name="T4" fmla="*/ 3162 w 1495484"/>
              <a:gd name="T5" fmla="*/ 1821823 h 2255900"/>
              <a:gd name="T6" fmla="*/ 814272 w 1495484"/>
              <a:gd name="T7" fmla="*/ 2259062 h 2255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993937" y="2293124"/>
            <a:ext cx="4476513" cy="17836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6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编辑标题</a:t>
            </a:r>
          </a:p>
        </p:txBody>
      </p:sp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95CC92EA-F4D7-4AC0-B413-CDA03935825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 dirty="0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6AD1A45C-06E7-4208-A0D7-00A8FBF214E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16">
            <a:extLst>
              <a:ext uri="{FF2B5EF4-FFF2-40B4-BE49-F238E27FC236}">
                <a16:creationId xmlns:a16="http://schemas.microsoft.com/office/drawing/2014/main" id="{51EC0422-4338-44A3-9B9C-A3CC7F43EDB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0CD37D52-476C-4C1B-81ED-7DDF24833036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7709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>
            <a:extLst>
              <a:ext uri="{FF2B5EF4-FFF2-40B4-BE49-F238E27FC236}">
                <a16:creationId xmlns:a16="http://schemas.microsoft.com/office/drawing/2014/main" id="{7ADD987C-ECC8-4D1D-A46F-2EE66D70EAA1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ABDD49FE-D514-4D5C-9CBE-71B1AE61EBB6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E68E7247-8BEA-408C-A097-2172CC15142A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507A1088-28B0-4649-84DA-47DC7188F1A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9">
              <a:extLst>
                <a:ext uri="{FF2B5EF4-FFF2-40B4-BE49-F238E27FC236}">
                  <a16:creationId xmlns:a16="http://schemas.microsoft.com/office/drawing/2014/main" id="{1AE0F4CE-58E9-49CC-B6A5-63474D787896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0"/>
            <a:ext cx="8139178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BE58739D-3A57-4317-BE46-95F118CE02C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C46AA163-52A5-4E8D-9CB3-AE712A83C68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79D96472-F986-4BAD-91D2-97B1516EB03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5753CAF-D30C-4AC7-A2E7-1CCE66AE473A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86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>
            <a:extLst>
              <a:ext uri="{FF2B5EF4-FFF2-40B4-BE49-F238E27FC236}">
                <a16:creationId xmlns:a16="http://schemas.microsoft.com/office/drawing/2014/main" id="{7EFCD456-CAFC-428C-A612-0A3CC03A51F6}"/>
              </a:ext>
            </a:extLst>
          </p:cNvPr>
          <p:cNvGrpSpPr>
            <a:grpSpLocks/>
          </p:cNvGrpSpPr>
          <p:nvPr/>
        </p:nvGrpSpPr>
        <p:grpSpPr bwMode="auto">
          <a:xfrm>
            <a:off x="130175" y="68263"/>
            <a:ext cx="8883650" cy="6721475"/>
            <a:chOff x="174146" y="67674"/>
            <a:chExt cx="11843708" cy="6722652"/>
          </a:xfrm>
        </p:grpSpPr>
        <p:sp>
          <p:nvSpPr>
            <p:cNvPr id="5" name="矩形 7">
              <a:extLst>
                <a:ext uri="{FF2B5EF4-FFF2-40B4-BE49-F238E27FC236}">
                  <a16:creationId xmlns:a16="http://schemas.microsoft.com/office/drawing/2014/main" id="{9683B4CF-D066-466A-8710-9EBBB7F2980E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>
              <a:off x="292668" y="304252"/>
              <a:ext cx="11606665" cy="62494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4">
              <a:extLst>
                <a:ext uri="{FF2B5EF4-FFF2-40B4-BE49-F238E27FC236}">
                  <a16:creationId xmlns:a16="http://schemas.microsoft.com/office/drawing/2014/main" id="{74937CC2-FCFE-48D0-A9AD-5371A1D2B7C8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36" y="191584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等腰三角形 17">
              <a:extLst>
                <a:ext uri="{FF2B5EF4-FFF2-40B4-BE49-F238E27FC236}">
                  <a16:creationId xmlns:a16="http://schemas.microsoft.com/office/drawing/2014/main" id="{97E50710-436F-4F82-AE3C-2A708E62771C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18562903">
              <a:off x="11424090" y="6196561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D80C1E4A-50A8-4DC2-858B-7E66094EC363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2E602E7C-3578-42A9-ACE1-14FCFBBBE519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B344940E-CD68-474B-8744-4F9083F6738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7FB30FB-B253-4165-B3F8-11F2AC016811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187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84CC2438-A4D7-480C-BD23-5AC021534AD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3617913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3">
            <a:extLst>
              <a:ext uri="{FF2B5EF4-FFF2-40B4-BE49-F238E27FC236}">
                <a16:creationId xmlns:a16="http://schemas.microsoft.com/office/drawing/2014/main" id="{2A7DE519-406B-49C7-B103-99EB1BA79045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4">
              <a:extLst>
                <a:ext uri="{FF2B5EF4-FFF2-40B4-BE49-F238E27FC236}">
                  <a16:creationId xmlns:a16="http://schemas.microsoft.com/office/drawing/2014/main" id="{07E328E6-E4FE-432D-B959-2C802034880B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15">
              <a:extLst>
                <a:ext uri="{FF2B5EF4-FFF2-40B4-BE49-F238E27FC236}">
                  <a16:creationId xmlns:a16="http://schemas.microsoft.com/office/drawing/2014/main" id="{FD8BA4D3-B74B-4CE0-BC99-C0E3C3EC263E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D327FC08-0CCD-4A75-B07A-9611F33B1ACD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BF84FDD5-C30C-49A1-9099-E2372B84A35A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0F13754E-0954-4E80-A87B-14C98A15ECDE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12FE0C21-351F-4471-9FA4-41ABE944B45F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592A0B7F-3845-4F6B-ADF9-632186F8A731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53825A0-DAC5-4C50-955E-7EE7F698AE84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555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>
            <a:extLst>
              <a:ext uri="{FF2B5EF4-FFF2-40B4-BE49-F238E27FC236}">
                <a16:creationId xmlns:a16="http://schemas.microsoft.com/office/drawing/2014/main" id="{66BD81C6-D7CF-4CFB-9B8C-477C3FDE059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8">
            <a:extLst>
              <a:ext uri="{FF2B5EF4-FFF2-40B4-BE49-F238E27FC236}">
                <a16:creationId xmlns:a16="http://schemas.microsoft.com/office/drawing/2014/main" id="{D5866217-62F8-4E08-8B9E-6A713DBACAC5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6C0323F-E59C-4C9B-808C-B5B298551F1F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20">
              <a:extLst>
                <a:ext uri="{FF2B5EF4-FFF2-40B4-BE49-F238E27FC236}">
                  <a16:creationId xmlns:a16="http://schemas.microsoft.com/office/drawing/2014/main" id="{3A7A7CA8-02EC-47A5-BAB0-962DC0FC7AF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B45832C1-7A18-41FF-9362-C24B1BF856E2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21B49852-6B88-4648-A8A3-E369A344D092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9C5DDA49-4A9D-47B4-9FD6-BC0C53D89F29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D02362ED-A459-48EB-812D-609993999DD6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FE68E6EC-4B1D-4BD0-AFFC-D601FE79053A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13FD34C-7AEE-40D6-8497-4450254715C3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270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867F7662-02BC-4BF5-AB1A-0A64E80940B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7">
            <a:extLst>
              <a:ext uri="{FF2B5EF4-FFF2-40B4-BE49-F238E27FC236}">
                <a16:creationId xmlns:a16="http://schemas.microsoft.com/office/drawing/2014/main" id="{BC5FA22A-E930-4062-BF99-4A2CF16B93CA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8">
              <a:extLst>
                <a:ext uri="{FF2B5EF4-FFF2-40B4-BE49-F238E27FC236}">
                  <a16:creationId xmlns:a16="http://schemas.microsoft.com/office/drawing/2014/main" id="{68BF3719-D1AC-47BB-87E7-8A5B97EB4BAD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19">
              <a:extLst>
                <a:ext uri="{FF2B5EF4-FFF2-40B4-BE49-F238E27FC236}">
                  <a16:creationId xmlns:a16="http://schemas.microsoft.com/office/drawing/2014/main" id="{4D7CA886-5DE8-4223-8D57-5A67CD062C4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0">
              <a:extLst>
                <a:ext uri="{FF2B5EF4-FFF2-40B4-BE49-F238E27FC236}">
                  <a16:creationId xmlns:a16="http://schemas.microsoft.com/office/drawing/2014/main" id="{D72AAA27-6A2E-44FB-AABE-0CCDA8705EFD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1">
              <a:extLst>
                <a:ext uri="{FF2B5EF4-FFF2-40B4-BE49-F238E27FC236}">
                  <a16:creationId xmlns:a16="http://schemas.microsoft.com/office/drawing/2014/main" id="{249CE7B8-37D3-4BEA-994D-1A79B94B8934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2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18323DC8-733C-4E7A-BB35-22CBEA7A7117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0C16B932-1CBA-4E96-86E0-E92A38131070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C01FDC97-A870-4492-8E9C-66B9725167E8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BBC45E2-AE95-4D47-BF59-9AD8D0B15736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0424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>
            <a:extLst>
              <a:ext uri="{FF2B5EF4-FFF2-40B4-BE49-F238E27FC236}">
                <a16:creationId xmlns:a16="http://schemas.microsoft.com/office/drawing/2014/main" id="{86F27F3C-84F9-4F98-9444-F5335862D8E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10" name="组合 14">
            <a:extLst>
              <a:ext uri="{FF2B5EF4-FFF2-40B4-BE49-F238E27FC236}">
                <a16:creationId xmlns:a16="http://schemas.microsoft.com/office/drawing/2014/main" id="{F599AF5F-AD8A-4B3F-9BA9-21F17B5C974A}"/>
              </a:ext>
            </a:extLst>
          </p:cNvPr>
          <p:cNvGrpSpPr>
            <a:grpSpLocks/>
          </p:cNvGrpSpPr>
          <p:nvPr/>
        </p:nvGrpSpPr>
        <p:grpSpPr bwMode="auto">
          <a:xfrm>
            <a:off x="130175" y="68263"/>
            <a:ext cx="9124950" cy="7094537"/>
            <a:chOff x="174146" y="67674"/>
            <a:chExt cx="12165446" cy="7095216"/>
          </a:xfrm>
        </p:grpSpPr>
        <p:sp>
          <p:nvSpPr>
            <p:cNvPr id="12" name="等腰三角形 17">
              <a:extLst>
                <a:ext uri="{FF2B5EF4-FFF2-40B4-BE49-F238E27FC236}">
                  <a16:creationId xmlns:a16="http://schemas.microsoft.com/office/drawing/2014/main" id="{3794AA57-65A1-4DBB-823B-7E1FAA164CFE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65" y="191555"/>
              <a:ext cx="717619" cy="46985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4" name="任意多边形: 形状 21">
              <a:extLst>
                <a:ext uri="{FF2B5EF4-FFF2-40B4-BE49-F238E27FC236}">
                  <a16:creationId xmlns:a16="http://schemas.microsoft.com/office/drawing/2014/main" id="{15B1F1B3-A10C-4605-ADA1-990BAA040F7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8079" y="4922714"/>
              <a:ext cx="1079398" cy="1800397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5" name="任意多边形: 形状 22">
              <a:extLst>
                <a:ext uri="{FF2B5EF4-FFF2-40B4-BE49-F238E27FC236}">
                  <a16:creationId xmlns:a16="http://schemas.microsoft.com/office/drawing/2014/main" id="{A6ACDB70-4895-4DEB-A31D-595040D092AC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80" y="5511379"/>
              <a:ext cx="1457464" cy="1845558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6" name="日期占位符 2">
            <a:extLst>
              <a:ext uri="{FF2B5EF4-FFF2-40B4-BE49-F238E27FC236}">
                <a16:creationId xmlns:a16="http://schemas.microsoft.com/office/drawing/2014/main" id="{5869197C-5A24-4145-8D9D-47E754B1600F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17" name="页脚占位符 3">
            <a:extLst>
              <a:ext uri="{FF2B5EF4-FFF2-40B4-BE49-F238E27FC236}">
                <a16:creationId xmlns:a16="http://schemas.microsoft.com/office/drawing/2014/main" id="{18FCD8EA-B204-4115-B327-36C40895BD05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4">
            <a:extLst>
              <a:ext uri="{FF2B5EF4-FFF2-40B4-BE49-F238E27FC236}">
                <a16:creationId xmlns:a16="http://schemas.microsoft.com/office/drawing/2014/main" id="{CF5DB243-E005-40C4-AF1E-EF1C074CC5C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DDEF117-10AD-41D3-8686-FCB77963EB9C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0795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5">
            <a:extLst>
              <a:ext uri="{FF2B5EF4-FFF2-40B4-BE49-F238E27FC236}">
                <a16:creationId xmlns:a16="http://schemas.microsoft.com/office/drawing/2014/main" id="{6AEF6E78-18FA-4F5A-B9C1-B44AA3B5BE6E}"/>
              </a:ext>
            </a:extLst>
          </p:cNvPr>
          <p:cNvGrpSpPr>
            <a:grpSpLocks/>
          </p:cNvGrpSpPr>
          <p:nvPr/>
        </p:nvGrpSpPr>
        <p:grpSpPr bwMode="auto">
          <a:xfrm>
            <a:off x="1042988" y="538163"/>
            <a:ext cx="8002587" cy="7083425"/>
            <a:chOff x="1390141" y="538489"/>
            <a:chExt cx="10669954" cy="7083249"/>
          </a:xfrm>
        </p:grpSpPr>
        <p:sp>
          <p:nvSpPr>
            <p:cNvPr id="5" name="任意多边形: 形状 23">
              <a:extLst>
                <a:ext uri="{FF2B5EF4-FFF2-40B4-BE49-F238E27FC236}">
                  <a16:creationId xmlns:a16="http://schemas.microsoft.com/office/drawing/2014/main" id="{B5EAC29F-8D3D-484B-A684-A9DBF7E86F2E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9598450" y="3430842"/>
              <a:ext cx="2461645" cy="3603535"/>
            </a:xfrm>
            <a:custGeom>
              <a:avLst/>
              <a:gdLst>
                <a:gd name="connsiteX0" fmla="*/ 1379554 w 2461733"/>
                <a:gd name="connsiteY0" fmla="*/ 0 h 3603894"/>
                <a:gd name="connsiteX1" fmla="*/ 2461733 w 2461733"/>
                <a:gd name="connsiteY1" fmla="*/ 2406866 h 3603894"/>
                <a:gd name="connsiteX2" fmla="*/ 1997251 w 2461733"/>
                <a:gd name="connsiteY2" fmla="*/ 3603894 h 3603894"/>
                <a:gd name="connsiteX3" fmla="*/ 1380408 w 2461733"/>
                <a:gd name="connsiteY3" fmla="*/ 3603894 h 3603894"/>
                <a:gd name="connsiteX4" fmla="*/ 0 w 2461733"/>
                <a:gd name="connsiteY4" fmla="*/ 3068256 h 360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733" h="3603894">
                  <a:moveTo>
                    <a:pt x="1379554" y="0"/>
                  </a:moveTo>
                  <a:lnTo>
                    <a:pt x="2461733" y="2406866"/>
                  </a:lnTo>
                  <a:lnTo>
                    <a:pt x="1997251" y="3603894"/>
                  </a:lnTo>
                  <a:lnTo>
                    <a:pt x="1380408" y="3603894"/>
                  </a:lnTo>
                  <a:lnTo>
                    <a:pt x="0" y="3068256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21">
              <a:extLst>
                <a:ext uri="{FF2B5EF4-FFF2-40B4-BE49-F238E27FC236}">
                  <a16:creationId xmlns:a16="http://schemas.microsoft.com/office/drawing/2014/main" id="{5391634C-DB60-4D67-A18F-BEE52170144C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3612102" y="1074484"/>
              <a:ext cx="5197346" cy="7897163"/>
            </a:xfrm>
            <a:custGeom>
              <a:avLst/>
              <a:gdLst>
                <a:gd name="connsiteX0" fmla="*/ 5196908 w 5196909"/>
                <a:gd name="connsiteY0" fmla="*/ 7897792 h 7897792"/>
                <a:gd name="connsiteX1" fmla="*/ 5196909 w 5196909"/>
                <a:gd name="connsiteY1" fmla="*/ 7897790 h 7897792"/>
                <a:gd name="connsiteX2" fmla="*/ 5196909 w 5196909"/>
                <a:gd name="connsiteY2" fmla="*/ 7897792 h 7897792"/>
                <a:gd name="connsiteX3" fmla="*/ 2598455 w 5196909"/>
                <a:gd name="connsiteY3" fmla="*/ 0 h 7897792"/>
                <a:gd name="connsiteX4" fmla="*/ 4196670 w 5196909"/>
                <a:gd name="connsiteY4" fmla="*/ 4857646 h 7897792"/>
                <a:gd name="connsiteX5" fmla="*/ 2717785 w 5196909"/>
                <a:gd name="connsiteY5" fmla="*/ 7897792 h 7897792"/>
                <a:gd name="connsiteX6" fmla="*/ 0 w 5196909"/>
                <a:gd name="connsiteY6" fmla="*/ 7897792 h 789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909" h="7897792">
                  <a:moveTo>
                    <a:pt x="5196908" y="7897792"/>
                  </a:moveTo>
                  <a:lnTo>
                    <a:pt x="5196909" y="7897790"/>
                  </a:lnTo>
                  <a:lnTo>
                    <a:pt x="5196909" y="7897792"/>
                  </a:lnTo>
                  <a:close/>
                  <a:moveTo>
                    <a:pt x="2598455" y="0"/>
                  </a:moveTo>
                  <a:lnTo>
                    <a:pt x="4196670" y="4857646"/>
                  </a:lnTo>
                  <a:lnTo>
                    <a:pt x="2717785" y="7897792"/>
                  </a:lnTo>
                  <a:lnTo>
                    <a:pt x="0" y="7897792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等腰三角形 13">
              <a:extLst>
                <a:ext uri="{FF2B5EF4-FFF2-40B4-BE49-F238E27FC236}">
                  <a16:creationId xmlns:a16="http://schemas.microsoft.com/office/drawing/2014/main" id="{88839A3E-A95F-4FAA-AB91-3BA35753E83D}"/>
                </a:ext>
              </a:extLst>
            </p:cNvPr>
            <p:cNvSpPr/>
            <p:nvPr userDrawn="1">
              <p:custDataLst>
                <p:tags r:id="rId9"/>
              </p:custDataLst>
            </p:nvPr>
          </p:nvSpPr>
          <p:spPr>
            <a:xfrm rot="12622615">
              <a:off x="1390141" y="705172"/>
              <a:ext cx="3191885" cy="3547975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638B4ADA-FFC5-47E5-91C3-19551F3BB333}"/>
                </a:ext>
              </a:extLst>
            </p:cNvPr>
            <p:cNvSpPr/>
            <p:nvPr userDrawn="1">
              <p:custDataLst>
                <p:tags r:id="rId10"/>
              </p:custDataLst>
            </p:nvPr>
          </p:nvSpPr>
          <p:spPr>
            <a:xfrm rot="14809432">
              <a:off x="6325089" y="-1657534"/>
              <a:ext cx="3098723" cy="7490769"/>
            </a:xfrm>
            <a:custGeom>
              <a:avLst/>
              <a:gdLst>
                <a:gd name="connsiteX0" fmla="*/ 3097954 w 3097954"/>
                <a:gd name="connsiteY0" fmla="*/ 5457090 h 7489319"/>
                <a:gd name="connsiteX1" fmla="*/ 2227941 w 3097954"/>
                <a:gd name="connsiteY1" fmla="*/ 7489318 h 7489319"/>
                <a:gd name="connsiteX2" fmla="*/ 0 w 3097954"/>
                <a:gd name="connsiteY2" fmla="*/ 7489319 h 7489319"/>
                <a:gd name="connsiteX3" fmla="*/ 1792124 w 3097954"/>
                <a:gd name="connsiteY3" fmla="*/ 0 h 748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7954" h="7489319">
                  <a:moveTo>
                    <a:pt x="3097954" y="5457090"/>
                  </a:moveTo>
                  <a:lnTo>
                    <a:pt x="2227941" y="7489318"/>
                  </a:lnTo>
                  <a:lnTo>
                    <a:pt x="0" y="7489319"/>
                  </a:lnTo>
                  <a:lnTo>
                    <a:pt x="1792124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6AF0FA9-6B53-41E7-BF93-4B4842811D1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11" name="组合 26">
            <a:extLst>
              <a:ext uri="{FF2B5EF4-FFF2-40B4-BE49-F238E27FC236}">
                <a16:creationId xmlns:a16="http://schemas.microsoft.com/office/drawing/2014/main" id="{097F5CC1-0A65-4321-AA33-181DBBDEAAED}"/>
              </a:ext>
            </a:extLst>
          </p:cNvPr>
          <p:cNvGrpSpPr>
            <a:grpSpLocks/>
          </p:cNvGrpSpPr>
          <p:nvPr/>
        </p:nvGrpSpPr>
        <p:grpSpPr bwMode="auto">
          <a:xfrm>
            <a:off x="371475" y="431800"/>
            <a:ext cx="8578850" cy="5868988"/>
            <a:chOff x="495523" y="432015"/>
            <a:chExt cx="11437836" cy="5868198"/>
          </a:xfrm>
        </p:grpSpPr>
        <p:sp>
          <p:nvSpPr>
            <p:cNvPr id="12" name="等腰三角形 18">
              <a:extLst>
                <a:ext uri="{FF2B5EF4-FFF2-40B4-BE49-F238E27FC236}">
                  <a16:creationId xmlns:a16="http://schemas.microsoft.com/office/drawing/2014/main" id="{5DED4D05-076D-4E16-851B-DDDDA2E57E7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20116463">
              <a:off x="10889901" y="5352603"/>
              <a:ext cx="1043458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3" name="等腰三角形 14">
              <a:extLst>
                <a:ext uri="{FF2B5EF4-FFF2-40B4-BE49-F238E27FC236}">
                  <a16:creationId xmlns:a16="http://schemas.microsoft.com/office/drawing/2014/main" id="{6F816C1A-059D-43F0-8165-62003B12FCB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9316463">
              <a:off x="495523" y="432015"/>
              <a:ext cx="1043460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DEF8295D-C7F7-46E6-ADF7-6A8181B49EFD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01E7D889-D456-4FCA-B050-27A056CF4B8D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3B445F24-9B7A-448D-94C8-2C344E31D1A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F9AA706-CF9A-4C11-8591-6D7205A5DDDD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344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8FA38EA1-29C8-4C70-A0A5-A09992496AA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28F8F59F-382C-474A-B624-B0EA8C32D5B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F2F277D-458A-4143-B992-D441F0B0480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5F95325-8E27-4ED9-9C35-B3320A4D7C2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46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7">
            <a:extLst>
              <a:ext uri="{FF2B5EF4-FFF2-40B4-BE49-F238E27FC236}">
                <a16:creationId xmlns:a16="http://schemas.microsoft.com/office/drawing/2014/main" id="{7E739EFB-58BB-4460-A187-046AE438EAAF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4">
              <a:extLst>
                <a:ext uri="{FF2B5EF4-FFF2-40B4-BE49-F238E27FC236}">
                  <a16:creationId xmlns:a16="http://schemas.microsoft.com/office/drawing/2014/main" id="{730B4774-F89E-4944-A632-0E3A3527C35F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2">
              <a:extLst>
                <a:ext uri="{FF2B5EF4-FFF2-40B4-BE49-F238E27FC236}">
                  <a16:creationId xmlns:a16="http://schemas.microsoft.com/office/drawing/2014/main" id="{0B110C58-956E-49FA-8AC6-4261BFEE1049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5">
              <a:extLst>
                <a:ext uri="{FF2B5EF4-FFF2-40B4-BE49-F238E27FC236}">
                  <a16:creationId xmlns:a16="http://schemas.microsoft.com/office/drawing/2014/main" id="{5DAE1B6D-C191-4E1C-90AA-AE563AC5E0B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20">
              <a:extLst>
                <a:ext uri="{FF2B5EF4-FFF2-40B4-BE49-F238E27FC236}">
                  <a16:creationId xmlns:a16="http://schemas.microsoft.com/office/drawing/2014/main" id="{9BDEAA63-E053-4599-A5D3-60D5A72A907F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952508"/>
            <a:ext cx="8139178" cy="5388907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556CBE5C-4BCA-4981-8753-588981A7B4F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3035EEB8-6B41-445C-81BD-CDC22E9B7B9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EB15370C-69FC-4F74-8562-7B0F93F1DC4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D6BC0DE1-8339-4A23-823E-296AAFC7F38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84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3">
            <a:extLst>
              <a:ext uri="{FF2B5EF4-FFF2-40B4-BE49-F238E27FC236}">
                <a16:creationId xmlns:a16="http://schemas.microsoft.com/office/drawing/2014/main" id="{77B0B6E1-43F5-4BA5-A098-10E2817D0A9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92938" y="587375"/>
            <a:ext cx="19875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4">
            <a:extLst>
              <a:ext uri="{FF2B5EF4-FFF2-40B4-BE49-F238E27FC236}">
                <a16:creationId xmlns:a16="http://schemas.microsoft.com/office/drawing/2014/main" id="{2BC772AE-1078-4551-812F-A2BBD9A5C82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65988" y="4530725"/>
            <a:ext cx="15621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5">
            <a:extLst>
              <a:ext uri="{FF2B5EF4-FFF2-40B4-BE49-F238E27FC236}">
                <a16:creationId xmlns:a16="http://schemas.microsoft.com/office/drawing/2014/main" id="{0E6B2479-300A-4652-9169-4044FA3256A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97688" y="4321175"/>
            <a:ext cx="22479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6">
            <a:extLst>
              <a:ext uri="{FF2B5EF4-FFF2-40B4-BE49-F238E27FC236}">
                <a16:creationId xmlns:a16="http://schemas.microsoft.com/office/drawing/2014/main" id="{8694735A-4726-4AA7-8295-0CEFCCF82AD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1588" y="407988"/>
            <a:ext cx="1466851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0" name="任意多边形: 形状 7">
            <a:extLst>
              <a:ext uri="{FF2B5EF4-FFF2-40B4-BE49-F238E27FC236}">
                <a16:creationId xmlns:a16="http://schemas.microsoft.com/office/drawing/2014/main" id="{FDDEF12A-FE2B-4A37-9FBD-DEE08F0F5EC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-1588" y="-3175"/>
            <a:ext cx="1362076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1" name="任意多边形: 形状 8">
            <a:extLst>
              <a:ext uri="{FF2B5EF4-FFF2-40B4-BE49-F238E27FC236}">
                <a16:creationId xmlns:a16="http://schemas.microsoft.com/office/drawing/2014/main" id="{738B3C1C-DD7E-43C3-8DDE-68D7E2AD6DE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816600" y="4530725"/>
            <a:ext cx="1433513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4" name="任意多边形: 形状 9">
            <a:extLst>
              <a:ext uri="{FF2B5EF4-FFF2-40B4-BE49-F238E27FC236}">
                <a16:creationId xmlns:a16="http://schemas.microsoft.com/office/drawing/2014/main" id="{AFD6C723-F587-4331-887E-A62CC390C4A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808538" y="6334125"/>
            <a:ext cx="1604962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5" name="任意多边形: 形状 10">
            <a:extLst>
              <a:ext uri="{FF2B5EF4-FFF2-40B4-BE49-F238E27FC236}">
                <a16:creationId xmlns:a16="http://schemas.microsoft.com/office/drawing/2014/main" id="{3D3E652F-0299-455D-831B-353564645C3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726363" y="-3175"/>
            <a:ext cx="1419225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24962" y="3475170"/>
            <a:ext cx="6002195" cy="916576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单击此处编辑副标题</a:t>
            </a:r>
            <a:endParaRPr lang="en-US" noProof="1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724962" y="1859872"/>
            <a:ext cx="6002195" cy="1495696"/>
          </a:xfrm>
        </p:spPr>
        <p:txBody>
          <a:bodyPr anchor="b">
            <a:normAutofit/>
          </a:bodyPr>
          <a:lstStyle>
            <a:lvl1pPr algn="l">
              <a:defRPr sz="80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724962" y="4559027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  <a:endParaRPr lang="en-US" altLang="zh-CN" noProof="1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724962" y="5078879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2BBB2CDC-E3DE-405F-87BD-3B9660FB9D16}"/>
              </a:ext>
            </a:extLst>
          </p:cNvPr>
          <p:cNvSpPr>
            <a:spLocks noGrp="1"/>
          </p:cNvSpPr>
          <p:nvPr>
            <p:ph type="dt" sz="half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 dirty="0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D3C35E70-C9C0-4483-A1E0-A65F1FAD4F49}"/>
              </a:ext>
            </a:extLst>
          </p:cNvPr>
          <p:cNvSpPr>
            <a:spLocks noGrp="1"/>
          </p:cNvSpPr>
          <p:nvPr>
            <p:ph type="ftr" sz="quarter" idx="13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14">
            <a:extLst>
              <a:ext uri="{FF2B5EF4-FFF2-40B4-BE49-F238E27FC236}">
                <a16:creationId xmlns:a16="http://schemas.microsoft.com/office/drawing/2014/main" id="{11574724-6CE1-4B2F-9E7B-456E2B1B6210}"/>
              </a:ext>
            </a:extLst>
          </p:cNvPr>
          <p:cNvSpPr>
            <a:spLocks noGrp="1"/>
          </p:cNvSpPr>
          <p:nvPr>
            <p:ph type="sldNum" sz="quarter" idx="14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F6D1FA0-0B0F-4B72-8778-916501FE6647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9547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7">
            <a:extLst>
              <a:ext uri="{FF2B5EF4-FFF2-40B4-BE49-F238E27FC236}">
                <a16:creationId xmlns:a16="http://schemas.microsoft.com/office/drawing/2014/main" id="{250BF14D-64E4-4163-83FB-7ADD5A59EFF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4">
              <a:extLst>
                <a:ext uri="{FF2B5EF4-FFF2-40B4-BE49-F238E27FC236}">
                  <a16:creationId xmlns:a16="http://schemas.microsoft.com/office/drawing/2014/main" id="{2F749820-0398-4363-8D8D-14C32CF5F809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2">
              <a:extLst>
                <a:ext uri="{FF2B5EF4-FFF2-40B4-BE49-F238E27FC236}">
                  <a16:creationId xmlns:a16="http://schemas.microsoft.com/office/drawing/2014/main" id="{3B7505C8-1655-4AD6-96CE-B124A33EB5B2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5">
              <a:extLst>
                <a:ext uri="{FF2B5EF4-FFF2-40B4-BE49-F238E27FC236}">
                  <a16:creationId xmlns:a16="http://schemas.microsoft.com/office/drawing/2014/main" id="{A738B93C-1D3D-4A22-BB14-8DF565858B39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20">
              <a:extLst>
                <a:ext uri="{FF2B5EF4-FFF2-40B4-BE49-F238E27FC236}">
                  <a16:creationId xmlns:a16="http://schemas.microsoft.com/office/drawing/2014/main" id="{0F56FB27-48E7-45DC-A8C4-81DCB98D334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502412" y="443234"/>
            <a:ext cx="8139178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</p:nvPr>
        </p:nvSpPr>
        <p:spPr>
          <a:xfrm>
            <a:off x="502412" y="952508"/>
            <a:ext cx="8139178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372552BD-75C7-4865-8FCD-D787468C4BC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EE06EF44-3C58-437F-B6C1-3C63B9587F6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842A5EF0-D509-47A6-A2F2-E38E086E426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A460BBE4-A071-49E3-8995-9C02200E5C9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129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5">
            <a:extLst>
              <a:ext uri="{FF2B5EF4-FFF2-40B4-BE49-F238E27FC236}">
                <a16:creationId xmlns:a16="http://schemas.microsoft.com/office/drawing/2014/main" id="{BDB8B267-FB92-43CD-A6C2-C525ACAF2EB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92938" y="587375"/>
            <a:ext cx="19875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6A9A1026-6C41-4C7D-822C-9532BD22E35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65988" y="4530725"/>
            <a:ext cx="15621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F9B6C719-8993-438F-A8FC-14098FD8802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97688" y="4321175"/>
            <a:ext cx="22479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10">
            <a:extLst>
              <a:ext uri="{FF2B5EF4-FFF2-40B4-BE49-F238E27FC236}">
                <a16:creationId xmlns:a16="http://schemas.microsoft.com/office/drawing/2014/main" id="{9917A9FE-0E83-4C63-9A96-864FA0ABC9F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816600" y="4530725"/>
            <a:ext cx="1433513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63BC213B-C911-48B2-92B3-4F6ABFB75A4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808538" y="6334125"/>
            <a:ext cx="1604962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12">
            <a:extLst>
              <a:ext uri="{FF2B5EF4-FFF2-40B4-BE49-F238E27FC236}">
                <a16:creationId xmlns:a16="http://schemas.microsoft.com/office/drawing/2014/main" id="{06C02A34-C08E-4D0B-9EFB-967BE72AFAC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726363" y="-3175"/>
            <a:ext cx="1419225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5806" y="2489200"/>
            <a:ext cx="4064389" cy="895350"/>
          </a:xfrm>
        </p:spPr>
        <p:txBody>
          <a:bodyPr anchor="b">
            <a:normAutofit/>
          </a:bodyPr>
          <a:lstStyle>
            <a:lvl1pPr algn="l"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585806" y="3463836"/>
            <a:ext cx="4064389" cy="101562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单击此处编辑文本</a:t>
            </a:r>
            <a:endParaRPr lang="en-US" noProof="1"/>
          </a:p>
        </p:txBody>
      </p:sp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D3FA6A8D-F4C3-4C10-9F1D-F6870674F8C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39290EDC-C6DC-4E51-9346-7D87C651240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3BB769AD-91E3-47C1-973A-B8FFBAED69C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C378ABE5-C0B0-4E08-B7FF-4DACB77D259A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98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7BBE9B63-2C39-4C80-B95F-8EAE440C969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A27703FE-770D-45D6-A892-B56F36CA49CB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DBB0F0A2-9D43-4DE4-87C4-5D36326BF3F5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80122384-2787-482F-BEEE-0D2B76E68260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D88DF6EC-A704-4E15-BB8B-0ADE238F729A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6D9328A2-F401-42A6-A668-429D294F5B3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32EF65BC-1DC5-46A1-8770-72A990930F8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75308BC4-786F-473E-9F3B-B7D0A9850EC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45C6AED6-80A6-4F66-AE00-AF6A468BD92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2554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8">
            <a:extLst>
              <a:ext uri="{FF2B5EF4-FFF2-40B4-BE49-F238E27FC236}">
                <a16:creationId xmlns:a16="http://schemas.microsoft.com/office/drawing/2014/main" id="{EE7BABE7-D9C5-45C7-976A-07A4E39A108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4712744F-6ACE-4374-A7EE-5ACC1F967EFC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等腰三角形 20">
              <a:extLst>
                <a:ext uri="{FF2B5EF4-FFF2-40B4-BE49-F238E27FC236}">
                  <a16:creationId xmlns:a16="http://schemas.microsoft.com/office/drawing/2014/main" id="{FF6FE95C-E76B-41F5-A329-07EEAFDE3BBC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任意多边形: 形状 21">
              <a:extLst>
                <a:ext uri="{FF2B5EF4-FFF2-40B4-BE49-F238E27FC236}">
                  <a16:creationId xmlns:a16="http://schemas.microsoft.com/office/drawing/2014/main" id="{18CE9B73-C76C-44F9-85BB-2BF1DC7AD00F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2">
              <a:extLst>
                <a:ext uri="{FF2B5EF4-FFF2-40B4-BE49-F238E27FC236}">
                  <a16:creationId xmlns:a16="http://schemas.microsoft.com/office/drawing/2014/main" id="{732B5145-5C53-4B29-9032-AAB4F5F33852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2" name="日期占位符 6">
            <a:extLst>
              <a:ext uri="{FF2B5EF4-FFF2-40B4-BE49-F238E27FC236}">
                <a16:creationId xmlns:a16="http://schemas.microsoft.com/office/drawing/2014/main" id="{BBBF5458-0876-4829-80B8-EEA41AE4E6C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13" name="页脚占位符 7">
            <a:extLst>
              <a:ext uri="{FF2B5EF4-FFF2-40B4-BE49-F238E27FC236}">
                <a16:creationId xmlns:a16="http://schemas.microsoft.com/office/drawing/2014/main" id="{91BE2973-D435-432B-A5F2-977B2AE047C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8">
            <a:extLst>
              <a:ext uri="{FF2B5EF4-FFF2-40B4-BE49-F238E27FC236}">
                <a16:creationId xmlns:a16="http://schemas.microsoft.com/office/drawing/2014/main" id="{9B5E4A01-AF25-4148-8009-C91AD906CE8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2878D9B7-EB09-4600-B618-C0926EEE742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1014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5">
            <a:extLst>
              <a:ext uri="{FF2B5EF4-FFF2-40B4-BE49-F238E27FC236}">
                <a16:creationId xmlns:a16="http://schemas.microsoft.com/office/drawing/2014/main" id="{478D5969-98EC-4FA1-B6F0-572249059F0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913688" y="5334000"/>
            <a:ext cx="1023937" cy="1381125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4" name="任意多边形: 形状 6">
            <a:extLst>
              <a:ext uri="{FF2B5EF4-FFF2-40B4-BE49-F238E27FC236}">
                <a16:creationId xmlns:a16="http://schemas.microsoft.com/office/drawing/2014/main" id="{8BD341E4-EB96-405A-BAA7-2DF485B27A3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672388" y="5195888"/>
            <a:ext cx="1473200" cy="1665287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7">
            <a:extLst>
              <a:ext uri="{FF2B5EF4-FFF2-40B4-BE49-F238E27FC236}">
                <a16:creationId xmlns:a16="http://schemas.microsoft.com/office/drawing/2014/main" id="{BF7C9907-C1C9-473F-A8FE-B1FB054A828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1588" y="407988"/>
            <a:ext cx="1466851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8">
            <a:extLst>
              <a:ext uri="{FF2B5EF4-FFF2-40B4-BE49-F238E27FC236}">
                <a16:creationId xmlns:a16="http://schemas.microsoft.com/office/drawing/2014/main" id="{CAE2547F-B4CF-41D2-8423-52F702E7A9D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1588" y="-3175"/>
            <a:ext cx="1362076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976" y="443230"/>
            <a:ext cx="7503614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034251DE-DB0A-4F76-AB20-58E4798C090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CF301E2C-1EA9-48BD-8BF7-F3B4C5861CB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2F047808-C62C-4F58-9E0E-F26C79F1D45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6235EDE-43B4-4AED-8433-33C954129C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3956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DE016D-7423-41D0-B7C8-A28947BA9C53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050D56-8FE6-4D72-A805-E35A012307F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1D4AC8-295C-4AB9-A4D1-AFF380D43A7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8896FC4-7499-4AA5-87B6-F9782C7D601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7136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46F6A306-2E51-4C79-9FDD-B1E75019D11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5A9C03DD-6C73-4AEA-9DCB-5DC32ED99E30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C9354998-BFF7-4FA8-BDE0-F781110C5123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8D52A4E0-D861-4CCC-B4C7-191ED354C09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C5C3C07D-D7D1-4F27-A4CD-8D924BCFEA81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lIns="101600" rIns="8255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522DAB9C-0587-4B78-9860-5BA0B591F4D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/>
              <a:pPr/>
              <a:t>2022/4/24</a:t>
            </a:fld>
            <a:endParaRPr lang="zh-CN" altLang="en-US" dirty="0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950E5269-650F-4F58-B536-B3B0240C0DB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E8392413-38FD-422B-A225-2465A2D128B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94E9201-26EE-46FC-A922-422AF6334A5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2534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>
            <a:extLst>
              <a:ext uri="{FF2B5EF4-FFF2-40B4-BE49-F238E27FC236}">
                <a16:creationId xmlns:a16="http://schemas.microsoft.com/office/drawing/2014/main" id="{137A3683-4460-4CC1-9582-A0AD745D964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6">
              <a:extLst>
                <a:ext uri="{FF2B5EF4-FFF2-40B4-BE49-F238E27FC236}">
                  <a16:creationId xmlns:a16="http://schemas.microsoft.com/office/drawing/2014/main" id="{87367808-8BF2-435E-9B33-6782F622D874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7">
              <a:extLst>
                <a:ext uri="{FF2B5EF4-FFF2-40B4-BE49-F238E27FC236}">
                  <a16:creationId xmlns:a16="http://schemas.microsoft.com/office/drawing/2014/main" id="{CBED67C2-1D58-4EC7-946C-A47AE6B8A0A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8">
              <a:extLst>
                <a:ext uri="{FF2B5EF4-FFF2-40B4-BE49-F238E27FC236}">
                  <a16:creationId xmlns:a16="http://schemas.microsoft.com/office/drawing/2014/main" id="{2AA55BAD-9877-4705-A84A-93678FE375E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4249A41-EFA3-4F69-B29B-65CB98108EBA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90000" tIns="46800" rIns="90000" bIns="46800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30024983-17E7-41B5-8119-C8B6FA555821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AE13A7C5-FEE2-4DD4-8707-091B6425070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10CE2BA9-001E-489D-9BCB-EB453714226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68AA6468-B9F7-471C-BF80-8F431CFB04E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4897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F3B3FB04-3741-463B-89F9-0ACE32DDFCE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EAC9FDCD-8B8E-48E5-A5B5-1D6D06F5482D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363CC21E-4D55-4CEA-B6DC-345FD206C680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DACCC896-62A4-44C0-A5BE-EC02EA348A3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1CA29121-69D5-450F-9C61-42CD85588DA4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FEA686B2-96AF-4CF3-9CCB-1907AD1FE543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0CE4AC6D-4236-4BE0-B658-61A366C4C450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8EFE4EFA-F14D-4BA7-BDF4-54CDE67F1444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38A38D3-A0A4-4A4E-B2A0-76C4F9F5500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875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5">
            <a:extLst>
              <a:ext uri="{FF2B5EF4-FFF2-40B4-BE49-F238E27FC236}">
                <a16:creationId xmlns:a16="http://schemas.microsoft.com/office/drawing/2014/main" id="{F0A2DC75-994B-4EFF-853A-E0FA4340386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92938" y="587375"/>
            <a:ext cx="1987550" cy="1809750"/>
          </a:xfrm>
          <a:custGeom>
            <a:avLst/>
            <a:gdLst>
              <a:gd name="T0" fmla="*/ 2644775 w 2647950"/>
              <a:gd name="T1" fmla="*/ 1806575 h 1809750"/>
              <a:gd name="T2" fmla="*/ 701675 w 2647950"/>
              <a:gd name="T3" fmla="*/ 1666875 h 1809750"/>
              <a:gd name="T4" fmla="*/ 3175 w 2647950"/>
              <a:gd name="T5" fmla="*/ 3175 h 1809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3513F518-C82B-4723-B24B-D5F4D9F5C4A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265988" y="4530725"/>
            <a:ext cx="1562100" cy="2108200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EB025B76-7608-48F2-86FD-B2D61A3F226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97688" y="4321175"/>
            <a:ext cx="2247900" cy="2540000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10">
            <a:extLst>
              <a:ext uri="{FF2B5EF4-FFF2-40B4-BE49-F238E27FC236}">
                <a16:creationId xmlns:a16="http://schemas.microsoft.com/office/drawing/2014/main" id="{5D2F427C-B63C-4106-AF6D-C8E5617641F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16600" y="4530725"/>
            <a:ext cx="1433513" cy="2330450"/>
          </a:xfrm>
          <a:custGeom>
            <a:avLst/>
            <a:gdLst>
              <a:gd name="T0" fmla="*/ 328295 w 1911350"/>
              <a:gd name="T1" fmla="*/ 2327275 h 2330450"/>
              <a:gd name="T2" fmla="*/ 1910715 w 1911350"/>
              <a:gd name="T3" fmla="*/ 2327275 h 2330450"/>
              <a:gd name="T4" fmla="*/ 334010 w 1911350"/>
              <a:gd name="T5" fmla="*/ 3175 h 2330450"/>
              <a:gd name="T6" fmla="*/ 3175 w 1911350"/>
              <a:gd name="T7" fmla="*/ 1880870 h 2330450"/>
              <a:gd name="T8" fmla="*/ 797560 w 1911350"/>
              <a:gd name="T9" fmla="*/ 1927225 h 2330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D7935C52-EAE6-43E6-93D8-D7097CDCBFD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08538" y="6334125"/>
            <a:ext cx="1604962" cy="527050"/>
          </a:xfrm>
          <a:custGeom>
            <a:avLst/>
            <a:gdLst>
              <a:gd name="T0" fmla="*/ 1346835 w 2139950"/>
              <a:gd name="T1" fmla="*/ 77470 h 527050"/>
              <a:gd name="T2" fmla="*/ 64770 w 2139950"/>
              <a:gd name="T3" fmla="*/ 3175 h 527050"/>
              <a:gd name="T4" fmla="*/ 3175 w 2139950"/>
              <a:gd name="T5" fmla="*/ 523875 h 527050"/>
              <a:gd name="T6" fmla="*/ 1268730 w 2139950"/>
              <a:gd name="T7" fmla="*/ 523875 h 527050"/>
              <a:gd name="T8" fmla="*/ 1671955 w 2139950"/>
              <a:gd name="T9" fmla="*/ 523875 h 527050"/>
              <a:gd name="T10" fmla="*/ 2141220 w 2139950"/>
              <a:gd name="T11" fmla="*/ 123825 h 527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12">
            <a:extLst>
              <a:ext uri="{FF2B5EF4-FFF2-40B4-BE49-F238E27FC236}">
                <a16:creationId xmlns:a16="http://schemas.microsoft.com/office/drawing/2014/main" id="{EDD8A0D0-B2D4-4A66-8500-AB6C8DA50B3F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726363" y="-3175"/>
            <a:ext cx="1419225" cy="2940050"/>
          </a:xfrm>
          <a:custGeom>
            <a:avLst/>
            <a:gdLst>
              <a:gd name="T0" fmla="*/ 910590 w 1892300"/>
              <a:gd name="T1" fmla="*/ 3175 h 2940050"/>
              <a:gd name="T2" fmla="*/ 519430 w 1892300"/>
              <a:gd name="T3" fmla="*/ 3175 h 2940050"/>
              <a:gd name="T4" fmla="*/ 3175 w 1892300"/>
              <a:gd name="T5" fmla="*/ 2936875 h 2940050"/>
              <a:gd name="T6" fmla="*/ 1889125 w 1892300"/>
              <a:gd name="T7" fmla="*/ 2212975 h 2940050"/>
              <a:gd name="T8" fmla="*/ 1889125 w 1892300"/>
              <a:gd name="T9" fmla="*/ 1445895 h 2940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5806" y="2489200"/>
            <a:ext cx="4064389" cy="895350"/>
          </a:xfrm>
        </p:spPr>
        <p:txBody>
          <a:bodyPr anchor="b">
            <a:normAutofit/>
          </a:bodyPr>
          <a:lstStyle>
            <a:lvl1pPr algn="l">
              <a:defRPr sz="3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585806" y="3463836"/>
            <a:ext cx="4064389" cy="101562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单击此处编辑文本</a:t>
            </a:r>
            <a:endParaRPr lang="en-US" noProof="1"/>
          </a:p>
        </p:txBody>
      </p:sp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D7C5A77D-C886-40E7-A2C9-CDEE986F57C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F580B7DB-DDB2-4F98-A6B1-DC73C13E35A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672C8F35-552C-4108-A869-0782D0EF2FD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2AC2B6A-45E0-405F-A5AC-91D7CB171A1D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734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342F61CD-539A-4E20-8BF3-EC67008FC04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7312025" y="3175"/>
            <a:ext cx="1120775" cy="1819275"/>
          </a:xfrm>
          <a:custGeom>
            <a:avLst/>
            <a:gdLst>
              <a:gd name="connsiteX0" fmla="*/ 1498646 w 1495484"/>
              <a:gd name="connsiteY0" fmla="*/ 3162 h 1818661"/>
              <a:gd name="connsiteX1" fmla="*/ 91877 w 1495484"/>
              <a:gd name="connsiteY1" fmla="*/ 1523993 h 1818661"/>
              <a:gd name="connsiteX2" fmla="*/ 3162 w 1495484"/>
              <a:gd name="connsiteY2" fmla="*/ 1821823 h 1818661"/>
              <a:gd name="connsiteX3" fmla="*/ 1422605 w 1495484"/>
              <a:gd name="connsiteY3" fmla="*/ 1328820 h 181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4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2A36F3A1-F1A0-406D-AAAD-28109EF865A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7312025" y="3175"/>
            <a:ext cx="1830388" cy="2649538"/>
          </a:xfrm>
          <a:custGeom>
            <a:avLst/>
            <a:gdLst>
              <a:gd name="connsiteX0" fmla="*/ 3162 w 2439667"/>
              <a:gd name="connsiteY0" fmla="*/ 3162 h 2648781"/>
              <a:gd name="connsiteX1" fmla="*/ 2442829 w 2439667"/>
              <a:gd name="connsiteY1" fmla="*/ 3162 h 2648781"/>
              <a:gd name="connsiteX2" fmla="*/ 3162 w 2439667"/>
              <a:gd name="connsiteY2" fmla="*/ 2651944 h 264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23D66072-93C2-47A6-95D0-5ABF9E6F5F2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163513" y="593725"/>
            <a:ext cx="1978025" cy="1798638"/>
          </a:xfrm>
          <a:custGeom>
            <a:avLst/>
            <a:gdLst>
              <a:gd name="connsiteX0" fmla="*/ 2639270 w 2636108"/>
              <a:gd name="connsiteY0" fmla="*/ 1802813 h 1799650"/>
              <a:gd name="connsiteX1" fmla="*/ 700210 w 2636108"/>
              <a:gd name="connsiteY1" fmla="*/ 1663403 h 1799650"/>
              <a:gd name="connsiteX2" fmla="*/ 3162 w 2636108"/>
              <a:gd name="connsiteY2" fmla="*/ 3162 h 179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FEF33672-086F-487F-B4D2-17A0FD0C0F5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>
            <a:off x="315913" y="4540250"/>
            <a:ext cx="1554162" cy="2098675"/>
          </a:xfrm>
          <a:custGeom>
            <a:avLst/>
            <a:gdLst>
              <a:gd name="connsiteX0" fmla="*/ 2075295 w 2072133"/>
              <a:gd name="connsiteY0" fmla="*/ 123561 h 2097480"/>
              <a:gd name="connsiteX1" fmla="*/ 883977 w 2072133"/>
              <a:gd name="connsiteY1" fmla="*/ 2100642 h 2097480"/>
              <a:gd name="connsiteX2" fmla="*/ 3162 w 2072133"/>
              <a:gd name="connsiteY2" fmla="*/ 3162 h 20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8">
            <a:extLst>
              <a:ext uri="{FF2B5EF4-FFF2-40B4-BE49-F238E27FC236}">
                <a16:creationId xmlns:a16="http://schemas.microsoft.com/office/drawing/2014/main" id="{4BBD93E3-3FD4-4143-B6E6-3336EF1FC07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-1588" y="4332288"/>
            <a:ext cx="2238376" cy="2528887"/>
          </a:xfrm>
          <a:custGeom>
            <a:avLst/>
            <a:gdLst>
              <a:gd name="connsiteX0" fmla="*/ 2987794 w 2984632"/>
              <a:gd name="connsiteY0" fmla="*/ 2531544 h 2528382"/>
              <a:gd name="connsiteX1" fmla="*/ 3162 w 2984632"/>
              <a:gd name="connsiteY1" fmla="*/ 2531544 h 2528382"/>
              <a:gd name="connsiteX2" fmla="*/ 2987794 w 2984632"/>
              <a:gd name="connsiteY2" fmla="*/ 3162 h 252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9">
            <a:extLst>
              <a:ext uri="{FF2B5EF4-FFF2-40B4-BE49-F238E27FC236}">
                <a16:creationId xmlns:a16="http://schemas.microsoft.com/office/drawing/2014/main" id="{EC31F2D8-5A9A-4673-81B8-BD38E4A5143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H="1">
            <a:off x="1884363" y="4540250"/>
            <a:ext cx="1431925" cy="2319338"/>
          </a:xfrm>
          <a:custGeom>
            <a:avLst/>
            <a:gdLst>
              <a:gd name="connsiteX0" fmla="*/ 327606 w 1907376"/>
              <a:gd name="connsiteY0" fmla="*/ 2322430 h 2319268"/>
              <a:gd name="connsiteX1" fmla="*/ 1906736 w 1907376"/>
              <a:gd name="connsiteY1" fmla="*/ 2322430 h 2319268"/>
              <a:gd name="connsiteX2" fmla="*/ 333309 w 1907376"/>
              <a:gd name="connsiteY2" fmla="*/ 3162 h 2319268"/>
              <a:gd name="connsiteX3" fmla="*/ 3162 w 1907376"/>
              <a:gd name="connsiteY3" fmla="*/ 1876953 h 2319268"/>
              <a:gd name="connsiteX4" fmla="*/ 795895 w 1907376"/>
              <a:gd name="connsiteY4" fmla="*/ 1923212 h 231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10">
            <a:extLst>
              <a:ext uri="{FF2B5EF4-FFF2-40B4-BE49-F238E27FC236}">
                <a16:creationId xmlns:a16="http://schemas.microsoft.com/office/drawing/2014/main" id="{28CC89E3-747F-4D94-BCBF-DC028C46681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2719388" y="6340475"/>
            <a:ext cx="1601787" cy="519113"/>
          </a:xfrm>
          <a:custGeom>
            <a:avLst/>
            <a:gdLst>
              <a:gd name="connsiteX0" fmla="*/ 1344029 w 2135501"/>
              <a:gd name="connsiteY0" fmla="*/ 77302 h 519617"/>
              <a:gd name="connsiteX1" fmla="*/ 64629 w 2135501"/>
              <a:gd name="connsiteY1" fmla="*/ 3162 h 519617"/>
              <a:gd name="connsiteX2" fmla="*/ 3162 w 2135501"/>
              <a:gd name="connsiteY2" fmla="*/ 522779 h 519617"/>
              <a:gd name="connsiteX3" fmla="*/ 1266086 w 2135501"/>
              <a:gd name="connsiteY3" fmla="*/ 522779 h 519617"/>
              <a:gd name="connsiteX4" fmla="*/ 1668472 w 2135501"/>
              <a:gd name="connsiteY4" fmla="*/ 522779 h 519617"/>
              <a:gd name="connsiteX5" fmla="*/ 2136762 w 2135501"/>
              <a:gd name="connsiteY5" fmla="*/ 123561 h 51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0" name="任意多边形: 形状 11">
            <a:extLst>
              <a:ext uri="{FF2B5EF4-FFF2-40B4-BE49-F238E27FC236}">
                <a16:creationId xmlns:a16="http://schemas.microsoft.com/office/drawing/2014/main" id="{EF13BB31-9B70-4340-8A93-77D781FC04C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H="1">
            <a:off x="-1588" y="3175"/>
            <a:ext cx="1411288" cy="2927350"/>
          </a:xfrm>
          <a:custGeom>
            <a:avLst/>
            <a:gdLst>
              <a:gd name="connsiteX0" fmla="*/ 908690 w 1882029"/>
              <a:gd name="connsiteY0" fmla="*/ 3162 h 2927600"/>
              <a:gd name="connsiteX1" fmla="*/ 518344 w 1882029"/>
              <a:gd name="connsiteY1" fmla="*/ 3162 h 2927600"/>
              <a:gd name="connsiteX2" fmla="*/ 3162 w 1882029"/>
              <a:gd name="connsiteY2" fmla="*/ 2930763 h 2927600"/>
              <a:gd name="connsiteX3" fmla="*/ 1885191 w 1882029"/>
              <a:gd name="connsiteY3" fmla="*/ 2208368 h 2927600"/>
              <a:gd name="connsiteX4" fmla="*/ 1885191 w 1882029"/>
              <a:gd name="connsiteY4" fmla="*/ 1442882 h 29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1" name="任意多边形: 形状 13">
            <a:extLst>
              <a:ext uri="{FF2B5EF4-FFF2-40B4-BE49-F238E27FC236}">
                <a16:creationId xmlns:a16="http://schemas.microsoft.com/office/drawing/2014/main" id="{6E15B600-8530-45C0-984F-F00C302D817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flipH="1">
            <a:off x="8020050" y="3175"/>
            <a:ext cx="1122363" cy="2257425"/>
          </a:xfrm>
          <a:custGeom>
            <a:avLst/>
            <a:gdLst>
              <a:gd name="connsiteX0" fmla="*/ 1498646 w 1495484"/>
              <a:gd name="connsiteY0" fmla="*/ 3162 h 2255900"/>
              <a:gd name="connsiteX1" fmla="*/ 3162 w 1495484"/>
              <a:gd name="connsiteY1" fmla="*/ 3162 h 2255900"/>
              <a:gd name="connsiteX2" fmla="*/ 3162 w 1495484"/>
              <a:gd name="connsiteY2" fmla="*/ 1821823 h 2255900"/>
              <a:gd name="connsiteX3" fmla="*/ 814272 w 1495484"/>
              <a:gd name="connsiteY3" fmla="*/ 2259062 h 225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993937" y="2293124"/>
            <a:ext cx="4476513" cy="17836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88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编辑标题</a:t>
            </a:r>
          </a:p>
        </p:txBody>
      </p:sp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A82B278C-D2CE-40B7-B7F7-76EF3B160D2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 dirty="0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2E6C1D70-DCB6-450D-85FF-3A25BD86727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16">
            <a:extLst>
              <a:ext uri="{FF2B5EF4-FFF2-40B4-BE49-F238E27FC236}">
                <a16:creationId xmlns:a16="http://schemas.microsoft.com/office/drawing/2014/main" id="{47DD5010-8BEA-4375-8CD3-6C4C11CAEB9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1440DE1-69F6-484C-BB6A-8C6F46C001FE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760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>
            <a:extLst>
              <a:ext uri="{FF2B5EF4-FFF2-40B4-BE49-F238E27FC236}">
                <a16:creationId xmlns:a16="http://schemas.microsoft.com/office/drawing/2014/main" id="{E103EDD9-410D-4759-B86D-82A6ED943C0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E5EBD66B-BAC8-4B8D-B7FE-CA2A72316FF1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2FE2F4F6-3682-461E-A76A-A3270B09E931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D10EB34B-AADE-4627-A131-8786CEDF12E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9">
              <a:extLst>
                <a:ext uri="{FF2B5EF4-FFF2-40B4-BE49-F238E27FC236}">
                  <a16:creationId xmlns:a16="http://schemas.microsoft.com/office/drawing/2014/main" id="{3D859CB9-72DA-4A68-A0A9-978892676FDF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 hidden="1"/>
          <p:cNvSpPr>
            <a:spLocks noGrp="1"/>
          </p:cNvSpPr>
          <p:nvPr>
            <p:ph type="title"/>
          </p:nvPr>
        </p:nvSpPr>
        <p:spPr>
          <a:xfrm>
            <a:off x="502412" y="443230"/>
            <a:ext cx="8139178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日期占位符 2" hidden="1">
            <a:extLst>
              <a:ext uri="{FF2B5EF4-FFF2-40B4-BE49-F238E27FC236}">
                <a16:creationId xmlns:a16="http://schemas.microsoft.com/office/drawing/2014/main" id="{2FB3AE28-6F36-4B7C-8925-72DD02B7765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9" name="页脚占位符 3" hidden="1">
            <a:extLst>
              <a:ext uri="{FF2B5EF4-FFF2-40B4-BE49-F238E27FC236}">
                <a16:creationId xmlns:a16="http://schemas.microsoft.com/office/drawing/2014/main" id="{81A3A08B-AB5D-4E46-AFBD-80141D2B239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4" hidden="1">
            <a:extLst>
              <a:ext uri="{FF2B5EF4-FFF2-40B4-BE49-F238E27FC236}">
                <a16:creationId xmlns:a16="http://schemas.microsoft.com/office/drawing/2014/main" id="{766D563F-B53C-443C-80CE-054C238316E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12D037A-678A-46E5-BA46-434839AAF0B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6923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>
            <a:extLst>
              <a:ext uri="{FF2B5EF4-FFF2-40B4-BE49-F238E27FC236}">
                <a16:creationId xmlns:a16="http://schemas.microsoft.com/office/drawing/2014/main" id="{92E04ACE-1005-47A4-A512-5E99726A266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" y="68263"/>
            <a:ext cx="8883650" cy="6721475"/>
            <a:chOff x="174146" y="67674"/>
            <a:chExt cx="11843708" cy="6722652"/>
          </a:xfrm>
        </p:grpSpPr>
        <p:sp>
          <p:nvSpPr>
            <p:cNvPr id="5" name="矩形 7">
              <a:extLst>
                <a:ext uri="{FF2B5EF4-FFF2-40B4-BE49-F238E27FC236}">
                  <a16:creationId xmlns:a16="http://schemas.microsoft.com/office/drawing/2014/main" id="{B22AEF23-0062-4E38-81F0-D76ADEF0E3C8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>
              <a:off x="292668" y="304252"/>
              <a:ext cx="11606665" cy="62494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4">
              <a:extLst>
                <a:ext uri="{FF2B5EF4-FFF2-40B4-BE49-F238E27FC236}">
                  <a16:creationId xmlns:a16="http://schemas.microsoft.com/office/drawing/2014/main" id="{B481C43F-F633-418B-9174-C6DA5C90D0F1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36" y="191584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等腰三角形 17">
              <a:extLst>
                <a:ext uri="{FF2B5EF4-FFF2-40B4-BE49-F238E27FC236}">
                  <a16:creationId xmlns:a16="http://schemas.microsoft.com/office/drawing/2014/main" id="{C265479D-DA5B-47C2-8132-740640F840A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18562903">
              <a:off x="11424090" y="6196561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FF497CD5-B453-4ABD-820A-B1B8832493EB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EDE21DA5-162D-4733-9F4F-D52DAE3DA0CC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BE1A98B5-F11A-4165-820C-9B51A640164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C417721-AFCC-427B-AA5F-4FD46CDC8C33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5859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AEC9199C-0061-45B9-9CCD-58245FB6D40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913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3">
            <a:extLst>
              <a:ext uri="{FF2B5EF4-FFF2-40B4-BE49-F238E27FC236}">
                <a16:creationId xmlns:a16="http://schemas.microsoft.com/office/drawing/2014/main" id="{B73CD369-BF8C-40CD-A338-F1265FBDD47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4">
              <a:extLst>
                <a:ext uri="{FF2B5EF4-FFF2-40B4-BE49-F238E27FC236}">
                  <a16:creationId xmlns:a16="http://schemas.microsoft.com/office/drawing/2014/main" id="{04641482-98CB-48E5-AE11-982976E621DD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15">
              <a:extLst>
                <a:ext uri="{FF2B5EF4-FFF2-40B4-BE49-F238E27FC236}">
                  <a16:creationId xmlns:a16="http://schemas.microsoft.com/office/drawing/2014/main" id="{111A7E86-5545-4C00-BB1A-F4DAB72654D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1E251BEA-0680-4C6B-8CB7-4D5C1049BF6E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FF0F82C2-806A-4552-B2AE-517E8ED2FE8F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A3741A6A-40F5-4DFD-9E0D-BE67AA6F3D3A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4BE2BBED-AB87-40E0-9981-4DD78033EC62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BD9ECF52-F65F-4945-9194-509D178B4690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D5CD0C6-9D98-4671-9588-FA15BB049C8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3820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>
            <a:extLst>
              <a:ext uri="{FF2B5EF4-FFF2-40B4-BE49-F238E27FC236}">
                <a16:creationId xmlns:a16="http://schemas.microsoft.com/office/drawing/2014/main" id="{F4BB17E8-AC8A-47F1-BCE7-ABC8BA07D58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8">
            <a:extLst>
              <a:ext uri="{FF2B5EF4-FFF2-40B4-BE49-F238E27FC236}">
                <a16:creationId xmlns:a16="http://schemas.microsoft.com/office/drawing/2014/main" id="{EF0FC97F-B64C-4FA4-AA5D-2685D2756A7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8805DEE-B5B0-40DC-A6CF-9E65B6BE352C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20">
              <a:extLst>
                <a:ext uri="{FF2B5EF4-FFF2-40B4-BE49-F238E27FC236}">
                  <a16:creationId xmlns:a16="http://schemas.microsoft.com/office/drawing/2014/main" id="{1EED34AC-3C53-4DC1-A58A-CF47BA7A7316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F5D74420-FB40-4BF7-AA44-EC97736E0651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B304156D-AAE8-4509-9154-BF155A7281AE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985A454A-C92A-4BCF-A038-17E51A3FFF2E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356B10C0-0791-4866-8035-068BD1A70F7B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BD4559A5-A18D-4992-91DF-52B911D1C774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E1DF4D2-932B-4496-AAC1-3E4F59C77541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1919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3AEA6A3E-9820-457F-B931-A932E6E72DC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7">
            <a:extLst>
              <a:ext uri="{FF2B5EF4-FFF2-40B4-BE49-F238E27FC236}">
                <a16:creationId xmlns:a16="http://schemas.microsoft.com/office/drawing/2014/main" id="{3E6A3785-5D70-449A-9340-95E070F2006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8">
              <a:extLst>
                <a:ext uri="{FF2B5EF4-FFF2-40B4-BE49-F238E27FC236}">
                  <a16:creationId xmlns:a16="http://schemas.microsoft.com/office/drawing/2014/main" id="{EEC29B80-F61B-4D16-9EF9-40B0B01B3E16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19">
              <a:extLst>
                <a:ext uri="{FF2B5EF4-FFF2-40B4-BE49-F238E27FC236}">
                  <a16:creationId xmlns:a16="http://schemas.microsoft.com/office/drawing/2014/main" id="{B068693D-A8C6-4D0F-96BB-14CEA3A7063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0">
              <a:extLst>
                <a:ext uri="{FF2B5EF4-FFF2-40B4-BE49-F238E27FC236}">
                  <a16:creationId xmlns:a16="http://schemas.microsoft.com/office/drawing/2014/main" id="{DBCFE097-11BA-4172-93E7-6348AFE50907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1">
              <a:extLst>
                <a:ext uri="{FF2B5EF4-FFF2-40B4-BE49-F238E27FC236}">
                  <a16:creationId xmlns:a16="http://schemas.microsoft.com/office/drawing/2014/main" id="{EC4EA40F-ED8A-4A71-B1BF-23EE8B1B6BCD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0B4DC8E3-4B66-499A-AF24-9C27D2CF868C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FC70AA65-822B-4622-9FF9-9D01C2781A80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E651E170-02C5-45CC-A5F0-2DC4CBB562AF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E0233F1-4EA1-447D-947F-EE9971205DF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53388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>
            <a:extLst>
              <a:ext uri="{FF2B5EF4-FFF2-40B4-BE49-F238E27FC236}">
                <a16:creationId xmlns:a16="http://schemas.microsoft.com/office/drawing/2014/main" id="{9C1E89BE-3CAA-45B4-A831-79999ECEE57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10" name="组合 14">
            <a:extLst>
              <a:ext uri="{FF2B5EF4-FFF2-40B4-BE49-F238E27FC236}">
                <a16:creationId xmlns:a16="http://schemas.microsoft.com/office/drawing/2014/main" id="{AA459EC2-890B-40F6-9904-E51CEA7827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" y="68263"/>
            <a:ext cx="9124950" cy="7094537"/>
            <a:chOff x="174146" y="67674"/>
            <a:chExt cx="12165446" cy="7095216"/>
          </a:xfrm>
        </p:grpSpPr>
        <p:sp>
          <p:nvSpPr>
            <p:cNvPr id="12" name="等腰三角形 17">
              <a:extLst>
                <a:ext uri="{FF2B5EF4-FFF2-40B4-BE49-F238E27FC236}">
                  <a16:creationId xmlns:a16="http://schemas.microsoft.com/office/drawing/2014/main" id="{5CBC7B4B-3A4B-44CB-B6A4-2C77B2561C8E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65" y="191555"/>
              <a:ext cx="717619" cy="46985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4" name="任意多边形: 形状 21">
              <a:extLst>
                <a:ext uri="{FF2B5EF4-FFF2-40B4-BE49-F238E27FC236}">
                  <a16:creationId xmlns:a16="http://schemas.microsoft.com/office/drawing/2014/main" id="{037A4906-2994-4035-B909-58D50C0BFBF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8079" y="4922714"/>
              <a:ext cx="1079398" cy="1800397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5" name="任意多边形: 形状 22">
              <a:extLst>
                <a:ext uri="{FF2B5EF4-FFF2-40B4-BE49-F238E27FC236}">
                  <a16:creationId xmlns:a16="http://schemas.microsoft.com/office/drawing/2014/main" id="{56FADC68-9FFC-48C7-8674-38CB9E935834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80" y="5511379"/>
              <a:ext cx="1457464" cy="1845558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6" name="日期占位符 2">
            <a:extLst>
              <a:ext uri="{FF2B5EF4-FFF2-40B4-BE49-F238E27FC236}">
                <a16:creationId xmlns:a16="http://schemas.microsoft.com/office/drawing/2014/main" id="{F4F9B54B-86EC-44C5-8ACD-C7E7B6BA72C0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17" name="页脚占位符 3">
            <a:extLst>
              <a:ext uri="{FF2B5EF4-FFF2-40B4-BE49-F238E27FC236}">
                <a16:creationId xmlns:a16="http://schemas.microsoft.com/office/drawing/2014/main" id="{22ADFE47-6098-4C1D-8A3B-7B279DE11A03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4">
            <a:extLst>
              <a:ext uri="{FF2B5EF4-FFF2-40B4-BE49-F238E27FC236}">
                <a16:creationId xmlns:a16="http://schemas.microsoft.com/office/drawing/2014/main" id="{62D8F2EE-2CBA-4033-9604-F6275F93C28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1272460-240E-4164-9B8C-5FA9175D3568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9488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5">
            <a:extLst>
              <a:ext uri="{FF2B5EF4-FFF2-40B4-BE49-F238E27FC236}">
                <a16:creationId xmlns:a16="http://schemas.microsoft.com/office/drawing/2014/main" id="{561F4786-45C2-4EB0-823B-CA629D72431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42988" y="538163"/>
            <a:ext cx="8002587" cy="7083425"/>
            <a:chOff x="1390141" y="538489"/>
            <a:chExt cx="10669954" cy="7083249"/>
          </a:xfrm>
        </p:grpSpPr>
        <p:sp>
          <p:nvSpPr>
            <p:cNvPr id="5" name="任意多边形: 形状 23">
              <a:extLst>
                <a:ext uri="{FF2B5EF4-FFF2-40B4-BE49-F238E27FC236}">
                  <a16:creationId xmlns:a16="http://schemas.microsoft.com/office/drawing/2014/main" id="{C2B66DDF-8A37-4B58-A1D9-A608A30F71A6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9598450" y="3430842"/>
              <a:ext cx="2461645" cy="3603535"/>
            </a:xfrm>
            <a:custGeom>
              <a:avLst/>
              <a:gdLst>
                <a:gd name="connsiteX0" fmla="*/ 1379554 w 2461733"/>
                <a:gd name="connsiteY0" fmla="*/ 0 h 3603894"/>
                <a:gd name="connsiteX1" fmla="*/ 2461733 w 2461733"/>
                <a:gd name="connsiteY1" fmla="*/ 2406866 h 3603894"/>
                <a:gd name="connsiteX2" fmla="*/ 1997251 w 2461733"/>
                <a:gd name="connsiteY2" fmla="*/ 3603894 h 3603894"/>
                <a:gd name="connsiteX3" fmla="*/ 1380408 w 2461733"/>
                <a:gd name="connsiteY3" fmla="*/ 3603894 h 3603894"/>
                <a:gd name="connsiteX4" fmla="*/ 0 w 2461733"/>
                <a:gd name="connsiteY4" fmla="*/ 3068256 h 360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733" h="3603894">
                  <a:moveTo>
                    <a:pt x="1379554" y="0"/>
                  </a:moveTo>
                  <a:lnTo>
                    <a:pt x="2461733" y="2406866"/>
                  </a:lnTo>
                  <a:lnTo>
                    <a:pt x="1997251" y="3603894"/>
                  </a:lnTo>
                  <a:lnTo>
                    <a:pt x="1380408" y="3603894"/>
                  </a:lnTo>
                  <a:lnTo>
                    <a:pt x="0" y="3068256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21">
              <a:extLst>
                <a:ext uri="{FF2B5EF4-FFF2-40B4-BE49-F238E27FC236}">
                  <a16:creationId xmlns:a16="http://schemas.microsoft.com/office/drawing/2014/main" id="{5AA438E9-4D35-4BEB-AC76-F0BA66014B19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3612102" y="1074484"/>
              <a:ext cx="5197346" cy="7897163"/>
            </a:xfrm>
            <a:custGeom>
              <a:avLst/>
              <a:gdLst>
                <a:gd name="connsiteX0" fmla="*/ 5196908 w 5196909"/>
                <a:gd name="connsiteY0" fmla="*/ 7897792 h 7897792"/>
                <a:gd name="connsiteX1" fmla="*/ 5196909 w 5196909"/>
                <a:gd name="connsiteY1" fmla="*/ 7897790 h 7897792"/>
                <a:gd name="connsiteX2" fmla="*/ 5196909 w 5196909"/>
                <a:gd name="connsiteY2" fmla="*/ 7897792 h 7897792"/>
                <a:gd name="connsiteX3" fmla="*/ 2598455 w 5196909"/>
                <a:gd name="connsiteY3" fmla="*/ 0 h 7897792"/>
                <a:gd name="connsiteX4" fmla="*/ 4196670 w 5196909"/>
                <a:gd name="connsiteY4" fmla="*/ 4857646 h 7897792"/>
                <a:gd name="connsiteX5" fmla="*/ 2717785 w 5196909"/>
                <a:gd name="connsiteY5" fmla="*/ 7897792 h 7897792"/>
                <a:gd name="connsiteX6" fmla="*/ 0 w 5196909"/>
                <a:gd name="connsiteY6" fmla="*/ 7897792 h 789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909" h="7897792">
                  <a:moveTo>
                    <a:pt x="5196908" y="7897792"/>
                  </a:moveTo>
                  <a:lnTo>
                    <a:pt x="5196909" y="7897790"/>
                  </a:lnTo>
                  <a:lnTo>
                    <a:pt x="5196909" y="7897792"/>
                  </a:lnTo>
                  <a:close/>
                  <a:moveTo>
                    <a:pt x="2598455" y="0"/>
                  </a:moveTo>
                  <a:lnTo>
                    <a:pt x="4196670" y="4857646"/>
                  </a:lnTo>
                  <a:lnTo>
                    <a:pt x="2717785" y="7897792"/>
                  </a:lnTo>
                  <a:lnTo>
                    <a:pt x="0" y="7897792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等腰三角形 13">
              <a:extLst>
                <a:ext uri="{FF2B5EF4-FFF2-40B4-BE49-F238E27FC236}">
                  <a16:creationId xmlns:a16="http://schemas.microsoft.com/office/drawing/2014/main" id="{6CFA6390-6DAB-4DAE-B8A0-99B8EA5653FA}"/>
                </a:ext>
              </a:extLst>
            </p:cNvPr>
            <p:cNvSpPr/>
            <p:nvPr userDrawn="1">
              <p:custDataLst>
                <p:tags r:id="rId9"/>
              </p:custDataLst>
            </p:nvPr>
          </p:nvSpPr>
          <p:spPr>
            <a:xfrm rot="12622615">
              <a:off x="1390141" y="705172"/>
              <a:ext cx="3191885" cy="3547975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99F29A57-3485-4E0A-8449-9F161F54E2EA}"/>
                </a:ext>
              </a:extLst>
            </p:cNvPr>
            <p:cNvSpPr/>
            <p:nvPr userDrawn="1">
              <p:custDataLst>
                <p:tags r:id="rId10"/>
              </p:custDataLst>
            </p:nvPr>
          </p:nvSpPr>
          <p:spPr>
            <a:xfrm rot="14809432">
              <a:off x="6325089" y="-1657534"/>
              <a:ext cx="3098723" cy="7490769"/>
            </a:xfrm>
            <a:custGeom>
              <a:avLst/>
              <a:gdLst>
                <a:gd name="connsiteX0" fmla="*/ 3097954 w 3097954"/>
                <a:gd name="connsiteY0" fmla="*/ 5457090 h 7489319"/>
                <a:gd name="connsiteX1" fmla="*/ 2227941 w 3097954"/>
                <a:gd name="connsiteY1" fmla="*/ 7489318 h 7489319"/>
                <a:gd name="connsiteX2" fmla="*/ 0 w 3097954"/>
                <a:gd name="connsiteY2" fmla="*/ 7489319 h 7489319"/>
                <a:gd name="connsiteX3" fmla="*/ 1792124 w 3097954"/>
                <a:gd name="connsiteY3" fmla="*/ 0 h 748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7954" h="7489319">
                  <a:moveTo>
                    <a:pt x="3097954" y="5457090"/>
                  </a:moveTo>
                  <a:lnTo>
                    <a:pt x="2227941" y="7489318"/>
                  </a:lnTo>
                  <a:lnTo>
                    <a:pt x="0" y="7489319"/>
                  </a:lnTo>
                  <a:lnTo>
                    <a:pt x="1792124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DECBD0A-EF5A-4857-84A0-9EE9DCC89BA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11" name="组合 26">
            <a:extLst>
              <a:ext uri="{FF2B5EF4-FFF2-40B4-BE49-F238E27FC236}">
                <a16:creationId xmlns:a16="http://schemas.microsoft.com/office/drawing/2014/main" id="{C02B6C7E-6389-4323-9FC4-83DACAEFB85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1475" y="431800"/>
            <a:ext cx="8578850" cy="5868988"/>
            <a:chOff x="495523" y="432015"/>
            <a:chExt cx="11437836" cy="5868198"/>
          </a:xfrm>
        </p:grpSpPr>
        <p:sp>
          <p:nvSpPr>
            <p:cNvPr id="12" name="等腰三角形 18">
              <a:extLst>
                <a:ext uri="{FF2B5EF4-FFF2-40B4-BE49-F238E27FC236}">
                  <a16:creationId xmlns:a16="http://schemas.microsoft.com/office/drawing/2014/main" id="{282CF337-5941-42D9-BD0F-C4C9BF9E5B7F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20116463">
              <a:off x="10889901" y="5352603"/>
              <a:ext cx="1043458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3" name="等腰三角形 14">
              <a:extLst>
                <a:ext uri="{FF2B5EF4-FFF2-40B4-BE49-F238E27FC236}">
                  <a16:creationId xmlns:a16="http://schemas.microsoft.com/office/drawing/2014/main" id="{1A942AD1-AB2C-4167-B423-BAD732F250A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9316463">
              <a:off x="495523" y="432015"/>
              <a:ext cx="1043460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6BCAF55F-972F-47E1-B204-B042FBC0C266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837567DC-A5F8-4586-9536-FC9E470B60DD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BC80E2E9-5B24-496E-8CD2-EB7672B45A9F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1850C8A0-4F2A-4F12-ACA1-96D8027E635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6088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D95748F5-8221-4EEC-97A0-EF978A9659C4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A327F5BB-EF16-4F5E-AD20-B59B596F7C97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70F278C7-4219-4C6C-ADAB-2BEB4FBDB645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0B4FDFF-2B30-445A-80F9-15F1C6A680E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92D00F30-C7CA-4E71-A63A-7B0552B66C6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2054F57B-7A8F-45E8-920D-120F62F3755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5919E305-EE39-4D8C-8988-726DD82D390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BE22F5B3-47EF-46A4-A210-BEE9CEF1E93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F5E7F1C0-D826-4EEC-ABBF-80AA594E87A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9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8">
            <a:extLst>
              <a:ext uri="{FF2B5EF4-FFF2-40B4-BE49-F238E27FC236}">
                <a16:creationId xmlns:a16="http://schemas.microsoft.com/office/drawing/2014/main" id="{F3FB0208-B227-4B6A-B517-9E32AB326BEA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121C13E-C80D-4F71-8354-27D882894F71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等腰三角形 20">
              <a:extLst>
                <a:ext uri="{FF2B5EF4-FFF2-40B4-BE49-F238E27FC236}">
                  <a16:creationId xmlns:a16="http://schemas.microsoft.com/office/drawing/2014/main" id="{AC371D9F-CDF6-4E4D-85C6-20D93A3CFE7A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任意多边形: 形状 21">
              <a:extLst>
                <a:ext uri="{FF2B5EF4-FFF2-40B4-BE49-F238E27FC236}">
                  <a16:creationId xmlns:a16="http://schemas.microsoft.com/office/drawing/2014/main" id="{9C38B5EF-C5F6-47F8-B948-ED5B50BF925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2">
              <a:extLst>
                <a:ext uri="{FF2B5EF4-FFF2-40B4-BE49-F238E27FC236}">
                  <a16:creationId xmlns:a16="http://schemas.microsoft.com/office/drawing/2014/main" id="{8E41E4F8-1671-4579-B307-9C03D95C1C63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2" name="日期占位符 6">
            <a:extLst>
              <a:ext uri="{FF2B5EF4-FFF2-40B4-BE49-F238E27FC236}">
                <a16:creationId xmlns:a16="http://schemas.microsoft.com/office/drawing/2014/main" id="{7ACCF505-C9BD-428F-B8BB-9B0787C6170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13" name="页脚占位符 7">
            <a:extLst>
              <a:ext uri="{FF2B5EF4-FFF2-40B4-BE49-F238E27FC236}">
                <a16:creationId xmlns:a16="http://schemas.microsoft.com/office/drawing/2014/main" id="{A2F6CF22-530D-44FA-B2E1-38A9AC4CFE2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8">
            <a:extLst>
              <a:ext uri="{FF2B5EF4-FFF2-40B4-BE49-F238E27FC236}">
                <a16:creationId xmlns:a16="http://schemas.microsoft.com/office/drawing/2014/main" id="{F0FB8AEC-3897-4A36-9688-B689498A214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540C9638-51B3-4A1B-B8B7-665BB8E793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1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5">
            <a:extLst>
              <a:ext uri="{FF2B5EF4-FFF2-40B4-BE49-F238E27FC236}">
                <a16:creationId xmlns:a16="http://schemas.microsoft.com/office/drawing/2014/main" id="{3FAE6407-C847-4580-A000-D0711274C03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913688" y="5334000"/>
            <a:ext cx="1023937" cy="1381125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6">
            <a:extLst>
              <a:ext uri="{FF2B5EF4-FFF2-40B4-BE49-F238E27FC236}">
                <a16:creationId xmlns:a16="http://schemas.microsoft.com/office/drawing/2014/main" id="{FF361AAC-EFBC-4C22-9814-91589D4BE90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72388" y="5195888"/>
            <a:ext cx="1473200" cy="1665287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7">
            <a:extLst>
              <a:ext uri="{FF2B5EF4-FFF2-40B4-BE49-F238E27FC236}">
                <a16:creationId xmlns:a16="http://schemas.microsoft.com/office/drawing/2014/main" id="{6F8AD30F-D572-4FCA-B865-C970916F793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1588" y="407988"/>
            <a:ext cx="1466851" cy="1987550"/>
          </a:xfrm>
          <a:custGeom>
            <a:avLst/>
            <a:gdLst>
              <a:gd name="T0" fmla="*/ 3175 w 1955800"/>
              <a:gd name="T1" fmla="*/ 1985645 h 1987550"/>
              <a:gd name="T2" fmla="*/ 1952625 w 1955800"/>
              <a:gd name="T3" fmla="*/ 1236980 h 1987550"/>
              <a:gd name="T4" fmla="*/ 1115695 w 1955800"/>
              <a:gd name="T5" fmla="*/ 3175 h 1987550"/>
              <a:gd name="T6" fmla="*/ 3175 w 1955800"/>
              <a:gd name="T7" fmla="*/ 657860 h 1987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8">
            <a:extLst>
              <a:ext uri="{FF2B5EF4-FFF2-40B4-BE49-F238E27FC236}">
                <a16:creationId xmlns:a16="http://schemas.microsoft.com/office/drawing/2014/main" id="{A3BA0035-F202-452E-A1C0-C4691E471D6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588" y="-3175"/>
            <a:ext cx="1362076" cy="1066800"/>
          </a:xfrm>
          <a:custGeom>
            <a:avLst/>
            <a:gdLst>
              <a:gd name="T0" fmla="*/ 836930 w 1816100"/>
              <a:gd name="T1" fmla="*/ 3175 h 1066800"/>
              <a:gd name="T2" fmla="*/ 99060 w 1816100"/>
              <a:gd name="T3" fmla="*/ 3175 h 1066800"/>
              <a:gd name="T4" fmla="*/ 3175 w 1816100"/>
              <a:gd name="T5" fmla="*/ 3175 h 1066800"/>
              <a:gd name="T6" fmla="*/ 3175 w 1816100"/>
              <a:gd name="T7" fmla="*/ 546735 h 1066800"/>
              <a:gd name="T8" fmla="*/ 3175 w 1816100"/>
              <a:gd name="T9" fmla="*/ 1068705 h 1066800"/>
              <a:gd name="T10" fmla="*/ 1115695 w 1816100"/>
              <a:gd name="T11" fmla="*/ 414020 h 1066800"/>
              <a:gd name="T12" fmla="*/ 1812925 w 1816100"/>
              <a:gd name="T13" fmla="*/ 3175 h 1066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976" y="443230"/>
            <a:ext cx="7503614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84D22457-38DA-447B-B2F6-A660986E23F8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D5066F72-86FC-463B-8C88-D14F1FAF069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63DD24CF-5008-45DE-A24C-45D3163C3AE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F6A2A57-2FC4-429E-AA75-970A2991886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557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403668-9DBA-48A7-871F-536FC963986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EB4D5C-5BA8-4C3A-8CD9-61FB171D79F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2676C4-FBCC-4391-8DF7-DDF6D86B168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EB48BF4-E2DE-4291-B999-519DDF3480B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67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3033BA16-23BF-4E63-A369-27D20E844757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09A22D3B-1951-4039-B1DB-3EE2D102025C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C88E6358-EB3B-457F-970C-0879502B4C7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4CAC8A9-FE42-4EB5-BAA7-727472D114DA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60CB0AE5-1330-4F15-950E-6E300BD6B1F5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lIns="101600" rIns="8255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415AB8A1-D460-4E08-A966-143E8F80F9F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/>
              <a:pPr/>
              <a:t>2022/4/24</a:t>
            </a:fld>
            <a:endParaRPr lang="zh-CN" altLang="en-US" dirty="0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516CCDAA-8874-453F-A258-8B8B3CDB2DD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367F4E8E-D185-410A-82F6-2905E8D1634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B48C02A-9E3D-4CDA-BC53-60F742A39C2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42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>
            <a:extLst>
              <a:ext uri="{FF2B5EF4-FFF2-40B4-BE49-F238E27FC236}">
                <a16:creationId xmlns:a16="http://schemas.microsoft.com/office/drawing/2014/main" id="{F5CA724E-C136-4BB8-8A01-20D2C1CE8B70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6">
              <a:extLst>
                <a:ext uri="{FF2B5EF4-FFF2-40B4-BE49-F238E27FC236}">
                  <a16:creationId xmlns:a16="http://schemas.microsoft.com/office/drawing/2014/main" id="{7A06BE29-1CEB-4AD4-B4A9-4FF06979FDA7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7">
              <a:extLst>
                <a:ext uri="{FF2B5EF4-FFF2-40B4-BE49-F238E27FC236}">
                  <a16:creationId xmlns:a16="http://schemas.microsoft.com/office/drawing/2014/main" id="{83BA92D4-A602-4F2B-A2EA-5B939C968A93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8">
              <a:extLst>
                <a:ext uri="{FF2B5EF4-FFF2-40B4-BE49-F238E27FC236}">
                  <a16:creationId xmlns:a16="http://schemas.microsoft.com/office/drawing/2014/main" id="{5EF52F87-104D-4C77-B63D-64D5DA729189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DF175F38-52C2-4F0C-A8C3-765885C46C75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90000" tIns="46800" rIns="90000" bIns="46800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DE844A36-6925-439F-BE40-1D386C9BA6EE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F79E78E9-E83E-4F3B-8047-8EA86F44267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2E8D9497-32A3-4E58-8251-3858538BED1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AD99A71-2F2E-4A56-B413-C4FB679D91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03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ags" Target="../tags/tag149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ags" Target="../tags/tag153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ags" Target="../tags/tag14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tags" Target="../tags/tag152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tags" Target="../tags/tag151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tags" Target="../tags/tag1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97204B17-A651-4B3A-88D3-F767F89A54CE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1"/>
            </p:custDataLst>
          </p:nvPr>
        </p:nvSpPr>
        <p:spPr bwMode="auto">
          <a:xfrm>
            <a:off x="501650" y="44291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4B20A223-C89F-488E-AA6E-1B3FBFFCA673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2"/>
            </p:custDataLst>
          </p:nvPr>
        </p:nvSpPr>
        <p:spPr bwMode="auto">
          <a:xfrm>
            <a:off x="501650" y="952500"/>
            <a:ext cx="81407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828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1212B6-5CA6-4E3E-B5F8-D23D6A26D1AF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78905D-A163-4806-B55B-014DD556CCBA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9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67006D-A25F-4FE7-9FAC-5388D858855D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BEDAC-E2BF-46EF-9823-5B3FBFD9610E}" type="slidenum">
              <a:rPr lang="zh-CN" altLang="en-US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69CD0C69-ABE3-4320-9126-F4D419A56BBF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0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51" r:id="rId19"/>
  </p:sldLayoutIdLst>
  <p:txStyles>
    <p:titleStyle>
      <a:lvl1pPr algn="l" defTabSz="685800" rtl="0" fontAlgn="base">
        <a:spcBef>
          <a:spcPct val="0"/>
        </a:spcBef>
        <a:spcAft>
          <a:spcPct val="0"/>
        </a:spcAft>
        <a:defRPr b="1" kern="1200" spc="20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j-cs"/>
        </a:defRPr>
      </a:lvl1pPr>
      <a:lvl2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1714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F5FEC3AA-D7F6-4C2C-AFE5-71A4177D3C25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501650" y="44291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278B990B-E049-41D1-B7A7-99471E3BF436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1"/>
            </p:custDataLst>
          </p:nvPr>
        </p:nvSpPr>
        <p:spPr bwMode="auto">
          <a:xfrm>
            <a:off x="501650" y="952500"/>
            <a:ext cx="81407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828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487BAB-DA92-432D-8F48-C881F2D3BA7C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  <a:pPr/>
              <a:t>2022/4/24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BE006B-1223-493D-A08E-B1769DD4F6C9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DA1562-7F02-4B63-8475-FC3189A84D40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B9B3E-2462-4CEB-9A4F-8FF327645F3D}" type="slidenum">
              <a:rPr lang="zh-CN" altLang="en-US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34C6ECE4-E10D-4FA1-9CAB-AA016B8311BF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 kern="1200" spc="20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29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tags" Target="../tags/tag29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94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95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29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297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29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299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3">
            <a:extLst>
              <a:ext uri="{FF2B5EF4-FFF2-40B4-BE49-F238E27FC236}">
                <a16:creationId xmlns:a16="http://schemas.microsoft.com/office/drawing/2014/main" id="{DB2A17B7-94D1-465B-8D61-45042D6A45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71625" y="1612900"/>
            <a:ext cx="6002338" cy="1495425"/>
          </a:xfrm>
        </p:spPr>
        <p:txBody>
          <a:bodyPr/>
          <a:lstStyle/>
          <a:p>
            <a:pPr algn="ctr" fontAlgn="auto">
              <a:lnSpc>
                <a:spcPct val="110000"/>
              </a:lnSpc>
              <a:defRPr/>
            </a:pPr>
            <a:r>
              <a:rPr lang="en-US" altLang="zh-CN" sz="4800" noProof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PA3</a:t>
            </a:r>
            <a:r>
              <a:rPr lang="zh-CN" altLang="en-US" sz="4800" noProof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习题课</a:t>
            </a:r>
          </a:p>
        </p:txBody>
      </p:sp>
      <p:sp>
        <p:nvSpPr>
          <p:cNvPr id="40962" name="副标题 4">
            <a:extLst>
              <a:ext uri="{FF2B5EF4-FFF2-40B4-BE49-F238E27FC236}">
                <a16:creationId xmlns:a16="http://schemas.microsoft.com/office/drawing/2014/main" id="{D4EC7F5B-630C-4E28-852C-2A167871A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71626" y="3519488"/>
            <a:ext cx="6002338" cy="915987"/>
          </a:xfrm>
        </p:spPr>
        <p:txBody>
          <a:bodyPr anchor="ctr"/>
          <a:lstStyle/>
          <a:p>
            <a:pPr algn="ctr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3600" b="1" noProof="1"/>
              <a:t>2022 </a:t>
            </a:r>
            <a:r>
              <a:rPr lang="zh-CN" altLang="en-US" sz="3600" b="1" noProof="1"/>
              <a:t>年 </a:t>
            </a:r>
            <a:r>
              <a:rPr lang="en-US" altLang="zh-CN" sz="3600" b="1" noProof="1"/>
              <a:t>4 </a:t>
            </a:r>
            <a:r>
              <a:rPr lang="zh-CN" altLang="en-US" sz="3600" b="1" noProof="1"/>
              <a:t>月 </a:t>
            </a:r>
            <a:r>
              <a:rPr lang="en-US" altLang="zh-CN" sz="3600" b="1" noProof="1"/>
              <a:t>24 </a:t>
            </a:r>
            <a:r>
              <a:rPr lang="zh-CN" altLang="en-US" sz="3600" b="1" noProof="1"/>
              <a:t>日</a:t>
            </a:r>
          </a:p>
        </p:txBody>
      </p:sp>
      <p:sp>
        <p:nvSpPr>
          <p:cNvPr id="40963" name="文本占位符 2">
            <a:extLst>
              <a:ext uri="{FF2B5EF4-FFF2-40B4-BE49-F238E27FC236}">
                <a16:creationId xmlns:a16="http://schemas.microsoft.com/office/drawing/2014/main" id="{94D29C6C-1BE7-4A23-BA6A-2F305A14C0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838" y="446088"/>
            <a:ext cx="2441575" cy="450850"/>
          </a:xfrm>
        </p:spPr>
        <p:txBody>
          <a:bodyPr/>
          <a:lstStyle/>
          <a:p>
            <a:pPr fontAlgn="auto">
              <a:lnSpc>
                <a:spcPct val="90000"/>
              </a:lnSpc>
              <a:spcBef>
                <a:spcPts val="0"/>
              </a:spcBef>
            </a:pPr>
            <a:r>
              <a:rPr lang="zh-CN" altLang="en-US" noProof="1"/>
              <a:t>《数据结构》</a:t>
            </a:r>
            <a:r>
              <a:rPr lang="en-US" altLang="zh-CN" noProof="1"/>
              <a:t>-CST 2022</a:t>
            </a:r>
            <a:r>
              <a:rPr lang="zh-CN" altLang="en-US" noProof="1"/>
              <a:t>春</a:t>
            </a:r>
          </a:p>
        </p:txBody>
      </p:sp>
      <p:sp>
        <p:nvSpPr>
          <p:cNvPr id="40964" name="文本占位符 3">
            <a:extLst>
              <a:ext uri="{FF2B5EF4-FFF2-40B4-BE49-F238E27FC236}">
                <a16:creationId xmlns:a16="http://schemas.microsoft.com/office/drawing/2014/main" id="{043067A7-14E2-4189-87DE-24459225A8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25613" y="5078413"/>
            <a:ext cx="1349375" cy="450850"/>
          </a:xfrm>
        </p:spPr>
        <p:txBody>
          <a:bodyPr/>
          <a:lstStyle/>
          <a:p>
            <a:pPr fontAlgn="auto"/>
            <a:endParaRPr lang="zh-CN" altLang="en-US" noProof="1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0FFDD08-74A9-49D1-B13B-0217BD7A0B2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4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PA3-1 Build</a:t>
            </a:r>
            <a:br>
              <a:rPr lang="en-US" altLang="zh-CN" sz="2400" b="0" i="0" dirty="0">
                <a:solidFill>
                  <a:srgbClr val="333333"/>
                </a:solidFill>
                <a:effectLst/>
                <a:latin typeface="Helvetica Neue"/>
              </a:rPr>
            </a:br>
            <a:endParaRPr lang="en-US" altLang="zh-CN" sz="3200" dirty="0">
              <a:sym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58" name="内容占位符 2">
                <a:extLst>
                  <a:ext uri="{FF2B5EF4-FFF2-40B4-BE49-F238E27FC236}">
                    <a16:creationId xmlns:a16="http://schemas.microsoft.com/office/drawing/2014/main" id="{81B6CF04-48FE-480B-9B79-E469D7FF55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1650" y="1297459"/>
                <a:ext cx="8140700" cy="4857279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2400" dirty="0"/>
                  <a:t>题目大意：</a:t>
                </a:r>
                <a:endParaRPr lang="en-US" altLang="zh-CN" sz="2400" dirty="0"/>
              </a:p>
              <a:p>
                <a:pPr lvl="1"/>
                <a:r>
                  <a:rPr lang="zh-CN" altLang="en-US" sz="2200" dirty="0"/>
                  <a:t>用孩子编号序列表示多叉树</a:t>
                </a:r>
                <a:endParaRPr lang="en-US" altLang="zh-CN" sz="2200" dirty="0"/>
              </a:p>
              <a:p>
                <a:pPr lvl="1"/>
                <a:r>
                  <a:rPr lang="zh-CN" altLang="en-US" sz="2200" dirty="0">
                    <a:sym typeface="微软雅黑" panose="020B0503020204020204" charset="-122"/>
                  </a:rPr>
                  <a:t>实现子树移动</a:t>
                </a:r>
                <a:endParaRPr lang="en-US" altLang="zh-CN" sz="2200" dirty="0">
                  <a:sym typeface="微软雅黑" panose="020B0503020204020204" charset="-122"/>
                </a:endParaRPr>
              </a:p>
              <a:p>
                <a:pPr lvl="1"/>
                <a:r>
                  <a:rPr lang="zh-CN" altLang="en-US" sz="2200" dirty="0">
                    <a:sym typeface="微软雅黑" panose="020B0503020204020204" charset="-122"/>
                  </a:rPr>
                  <a:t>实现高度和子树规模查询</a:t>
                </a:r>
                <a:endParaRPr lang="en-US" altLang="zh-CN" sz="2200" dirty="0">
                  <a:sym typeface="微软雅黑" panose="020B0503020204020204" charset="-122"/>
                </a:endParaRPr>
              </a:p>
              <a:p>
                <a:r>
                  <a:rPr lang="zh-CN" altLang="en-US" sz="2400" dirty="0">
                    <a:sym typeface="微软雅黑" panose="020B0503020204020204" charset="-122"/>
                  </a:rPr>
                  <a:t>解题思路：</a:t>
                </a:r>
                <a:endParaRPr lang="en-US" altLang="zh-CN" sz="2400" dirty="0">
                  <a:sym typeface="微软雅黑" panose="020B0503020204020204" charset="-122"/>
                </a:endParaRPr>
              </a:p>
              <a:p>
                <a:pPr lvl="1"/>
                <a:r>
                  <a:rPr lang="zh-CN" altLang="en-US" sz="2200" dirty="0">
                    <a:sym typeface="微软雅黑" panose="020B0503020204020204" charset="-122"/>
                  </a:rPr>
                  <a:t>所有操作的</a:t>
                </a:r>
                <a:r>
                  <a:rPr lang="en-US" altLang="zh-CN" sz="2200" dirty="0">
                    <a:sym typeface="微软雅黑" panose="020B0503020204020204" charset="-122"/>
                  </a:rPr>
                  <a:t>cost</a:t>
                </a:r>
                <a:r>
                  <a:rPr lang="zh-CN" altLang="en-US" sz="2200" dirty="0">
                    <a:sym typeface="微软雅黑" panose="020B0503020204020204" charset="-122"/>
                  </a:rPr>
                  <a:t>之和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sym typeface="微软雅黑" panose="020B0503020204020204" charset="-122"/>
                      </a:rPr>
                      <m:t>≤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sym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sym typeface="微软雅黑" panose="020B0503020204020204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sym typeface="微软雅黑" panose="020B0503020204020204" charset="-122"/>
                          </a:rPr>
                          <m:t>6</m:t>
                        </m:r>
                      </m:sup>
                    </m:sSup>
                  </m:oMath>
                </a14:m>
                <a:endParaRPr lang="en-US" altLang="zh-CN" sz="2200" b="0" dirty="0">
                  <a:sym typeface="微软雅黑" panose="020B0503020204020204" charset="-122"/>
                </a:endParaRPr>
              </a:p>
              <a:p>
                <a:pPr lvl="1"/>
                <a:r>
                  <a:rPr lang="zh-CN" altLang="en-US" sz="2200" dirty="0">
                    <a:sym typeface="微软雅黑" panose="020B0503020204020204" charset="-122"/>
                  </a:rPr>
                  <a:t>用子树链表或者多叉树的二叉树表示</a:t>
                </a:r>
                <a:endParaRPr lang="en-US" altLang="zh-CN" sz="2200" dirty="0">
                  <a:sym typeface="微软雅黑" panose="020B0503020204020204" charset="-122"/>
                </a:endParaRPr>
              </a:p>
              <a:p>
                <a:pPr lvl="1"/>
                <a:r>
                  <a:rPr lang="zh-CN" altLang="en-US" sz="2200" dirty="0">
                    <a:sym typeface="微软雅黑" panose="020B0503020204020204" charset="-122"/>
                  </a:rPr>
                  <a:t>维护最大后缀（弟弟）高度</a:t>
                </a:r>
                <a:endParaRPr lang="en-US" altLang="zh-CN" sz="2200" b="0" dirty="0">
                  <a:sym typeface="微软雅黑" panose="020B0503020204020204" charset="-122"/>
                </a:endParaRPr>
              </a:p>
              <a:p>
                <a:pPr lvl="1"/>
                <a:r>
                  <a:rPr lang="zh-CN" altLang="en-US" sz="2200" dirty="0">
                    <a:sym typeface="微软雅黑" panose="020B0503020204020204" charset="-122"/>
                  </a:rPr>
                  <a:t>维护子树规模时，自下而上维护信息</a:t>
                </a:r>
                <a:endParaRPr lang="en-US" altLang="zh-CN" sz="2200" b="0" dirty="0">
                  <a:sym typeface="微软雅黑" panose="020B0503020204020204" charset="-122"/>
                </a:endParaRPr>
              </a:p>
              <a:p>
                <a:pPr lvl="1"/>
                <a:endParaRPr sz="1400" dirty="0">
                  <a:sym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45058" name="内容占位符 2">
                <a:extLst>
                  <a:ext uri="{FF2B5EF4-FFF2-40B4-BE49-F238E27FC236}">
                    <a16:creationId xmlns:a16="http://schemas.microsoft.com/office/drawing/2014/main" id="{81B6CF04-48FE-480B-9B79-E469D7FF55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1650" y="1297459"/>
                <a:ext cx="8140700" cy="4857279"/>
              </a:xfrm>
              <a:blipFill>
                <a:blip r:embed="rId6"/>
                <a:stretch>
                  <a:fillRect l="-898" t="-1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A88E5663-386E-446F-AD01-5A38FD931C0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403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740"/>
    </mc:Choice>
    <mc:Fallback xmlns="">
      <p:transition spd="slow" advTm="107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PA3-2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Not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Found</a:t>
            </a:r>
            <a:endParaRPr kumimoji="1"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E5DF81B1-DC45-431A-8B0A-5051C2EAF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412" y="1412776"/>
                <a:ext cx="8139178" cy="53889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sz="2400" dirty="0"/>
                  <a:t>题目大意</a:t>
                </a:r>
                <a:endParaRPr lang="en-US" altLang="zh-CN" sz="2400" dirty="0"/>
              </a:p>
              <a:p>
                <a:pPr lvl="1"/>
                <a:r>
                  <a:rPr lang="zh-CN" altLang="en-US" sz="2200" dirty="0"/>
                  <a:t>给定一个</a:t>
                </a:r>
                <a:r>
                  <a:rPr lang="en-US" altLang="zh-CN" sz="2200" dirty="0"/>
                  <a:t>01</a:t>
                </a:r>
                <a:r>
                  <a:rPr lang="zh-CN" altLang="en-US" sz="2200" dirty="0"/>
                  <a:t>串</a:t>
                </a:r>
                <a:r>
                  <a:rPr lang="en-US" altLang="zh-CN" sz="2200" dirty="0"/>
                  <a:t>A</a:t>
                </a:r>
                <a:r>
                  <a:rPr lang="zh-CN" altLang="en-US" sz="2200" dirty="0"/>
                  <a:t>，找出它的最短非子串</a:t>
                </a:r>
                <a:r>
                  <a:rPr lang="en-US" altLang="zh-CN" sz="2200" dirty="0"/>
                  <a:t>B</a:t>
                </a:r>
              </a:p>
              <a:p>
                <a:pPr lvl="1"/>
                <a:r>
                  <a:rPr lang="zh-CN" altLang="en-US" sz="2200" dirty="0"/>
                  <a:t>空间限制 </a:t>
                </a:r>
                <a:r>
                  <a:rPr lang="en-US" altLang="zh-CN" sz="2200" dirty="0"/>
                  <a:t>6MB</a:t>
                </a:r>
              </a:p>
              <a:p>
                <a:pPr lvl="1"/>
                <a:r>
                  <a:rPr lang="en-US" altLang="zh-CN" sz="2200" dirty="0"/>
                  <a:t>|A|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24</m:t>
                        </m:r>
                      </m:sup>
                    </m:sSup>
                  </m:oMath>
                </a14:m>
                <a:r>
                  <a:rPr lang="zh-CN" altLang="en-US" sz="2200" dirty="0"/>
                  <a:t> （即</a:t>
                </a:r>
                <a:r>
                  <a:rPr lang="en-US" altLang="zh-CN" sz="2200" dirty="0"/>
                  <a:t>16MB</a:t>
                </a:r>
                <a:r>
                  <a:rPr lang="zh-CN" altLang="en-US" sz="2200" dirty="0"/>
                  <a:t>）</a:t>
                </a:r>
                <a:endParaRPr lang="en-US" altLang="zh-CN" sz="2200" dirty="0"/>
              </a:p>
              <a:p>
                <a:r>
                  <a:rPr lang="zh-CN" altLang="en-US" sz="2400" dirty="0"/>
                  <a:t>解题思路</a:t>
                </a:r>
                <a:endParaRPr lang="en-US" altLang="zh-CN" sz="2400" dirty="0"/>
              </a:p>
              <a:p>
                <a:pPr lvl="1"/>
                <a:r>
                  <a:rPr lang="zh-CN" altLang="en-US" sz="2200" dirty="0"/>
                  <a:t>长度为 </a:t>
                </a:r>
                <a:r>
                  <a:rPr lang="en-US" altLang="zh-CN" sz="2200" dirty="0"/>
                  <a:t>m </a:t>
                </a:r>
                <a:r>
                  <a:rPr lang="zh-CN" altLang="en-US" sz="2200" dirty="0"/>
                  <a:t>的不同串有多少种</a:t>
                </a:r>
                <a:r>
                  <a:rPr lang="en-US" altLang="zh-CN" sz="2200" dirty="0"/>
                  <a:t>?</a:t>
                </a:r>
              </a:p>
              <a:p>
                <a:pPr lvl="1"/>
                <a:r>
                  <a:rPr lang="zh-CN" altLang="en-US" sz="2200" dirty="0"/>
                  <a:t>利用位图记录下某个长度所有出现过的子串</a:t>
                </a:r>
                <a:endParaRPr lang="en-US" altLang="zh-CN" sz="2200" dirty="0"/>
              </a:p>
              <a:p>
                <a:pPr lvl="1"/>
                <a:r>
                  <a:rPr lang="zh-CN" altLang="en-US" sz="2200" dirty="0"/>
                  <a:t>所有长为 </a:t>
                </a:r>
                <a:r>
                  <a:rPr lang="en-US" altLang="zh-CN" sz="2200" dirty="0"/>
                  <a:t>m </a:t>
                </a:r>
                <a:r>
                  <a:rPr lang="zh-CN" altLang="en-US" sz="2200" dirty="0"/>
                  <a:t>的子串可以推导出长为 </a:t>
                </a:r>
                <a:r>
                  <a:rPr lang="en-US" altLang="zh-CN" sz="2200" dirty="0"/>
                  <a:t>m-1 </a:t>
                </a:r>
                <a:r>
                  <a:rPr lang="zh-CN" altLang="en-US" sz="2200" dirty="0"/>
                  <a:t>的子串</a:t>
                </a:r>
                <a:endParaRPr lang="en-US" altLang="zh-CN" sz="2200" dirty="0"/>
              </a:p>
              <a:p>
                <a:pPr lvl="1"/>
                <a:r>
                  <a:rPr lang="zh-CN" altLang="en-US" sz="2200" dirty="0"/>
                  <a:t>输入用滑动窗口法处理，记录最长</a:t>
                </a:r>
                <a:endParaRPr lang="en-US" altLang="zh-CN" sz="2200" dirty="0"/>
              </a:p>
              <a:p>
                <a:pPr lvl="1"/>
                <a:r>
                  <a:rPr lang="zh-CN" altLang="en-US" sz="2200" dirty="0"/>
                  <a:t>若长为 </a:t>
                </a:r>
                <a:r>
                  <a:rPr lang="en-US" altLang="zh-CN" sz="2200" dirty="0"/>
                  <a:t>m </a:t>
                </a:r>
                <a:r>
                  <a:rPr lang="zh-CN" altLang="en-US" sz="2200" dirty="0"/>
                  <a:t>的串皆出现过，则答案长为 </a:t>
                </a:r>
                <a:r>
                  <a:rPr lang="en-US" altLang="zh-CN" sz="2200" dirty="0"/>
                  <a:t>m+1 </a:t>
                </a:r>
                <a:r>
                  <a:rPr lang="zh-CN" altLang="en-US" sz="2200" dirty="0"/>
                  <a:t>的未出现的字典序最小串</a:t>
                </a:r>
                <a:endParaRPr lang="en-US" altLang="zh-CN" sz="2200" dirty="0"/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E5DF81B1-DC45-431A-8B0A-5051C2EAF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412" y="1412776"/>
                <a:ext cx="8139178" cy="5388907"/>
              </a:xfrm>
              <a:blipFill>
                <a:blip r:embed="rId5"/>
                <a:stretch>
                  <a:fillRect l="-898" t="-1584" r="-449" b="-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1B94CE96-63F4-4AE6-A3FA-4914F589C04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203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046"/>
    </mc:Choice>
    <mc:Fallback xmlns="">
      <p:transition spd="slow" advTm="99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PA3-3 Match</a:t>
            </a:r>
            <a:endParaRPr kumimoji="1"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E5DF81B1-DC45-431A-8B0A-5051C2EAF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412" y="1412776"/>
                <a:ext cx="8139178" cy="538890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/>
                  <a:t>题目大意</a:t>
                </a:r>
                <a:endParaRPr lang="en-US" altLang="zh-CN" sz="2400" dirty="0"/>
              </a:p>
              <a:p>
                <a:pPr lvl="1"/>
                <a:r>
                  <a:rPr lang="zh-CN" altLang="en-US" sz="2200" dirty="0"/>
                  <a:t>给定一个由小写字母组成的字符串</a:t>
                </a:r>
                <a:endParaRPr lang="en-US" altLang="zh-CN" sz="2200" dirty="0"/>
              </a:p>
              <a:p>
                <a:pPr lvl="1"/>
                <a:r>
                  <a:rPr lang="zh-CN" altLang="en-US" sz="2200" dirty="0"/>
                  <a:t>支持增加、删除、翻转三种字符串操作</a:t>
                </a:r>
                <a:endParaRPr lang="en-US" altLang="zh-CN" sz="2200" dirty="0"/>
              </a:p>
              <a:p>
                <a:pPr lvl="1"/>
                <a:r>
                  <a:rPr lang="zh-CN" altLang="en-US" sz="2200" dirty="0"/>
                  <a:t>查询两个子串是否相同</a:t>
                </a:r>
                <a:endParaRPr lang="en-US" altLang="zh-CN" sz="2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≤400000,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≤400000</m:t>
                    </m:r>
                  </m:oMath>
                </a14:m>
                <a:endParaRPr lang="en-US" altLang="zh-CN" sz="2200" dirty="0"/>
              </a:p>
              <a:p>
                <a:r>
                  <a:rPr lang="zh-CN" altLang="en-US" sz="2400" dirty="0"/>
                  <a:t>解题思路</a:t>
                </a:r>
                <a:endParaRPr lang="en-US" altLang="zh-CN" sz="2400" dirty="0"/>
              </a:p>
              <a:p>
                <a:pPr lvl="1"/>
                <a:r>
                  <a:rPr lang="en-US" altLang="zh-CN" sz="2200" dirty="0"/>
                  <a:t>Splay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Tree </a:t>
                </a:r>
                <a:r>
                  <a:rPr lang="zh-CN" altLang="en-US" sz="2200" dirty="0"/>
                  <a:t>维护字符串的所有字节</a:t>
                </a:r>
                <a:endParaRPr lang="en-US" altLang="zh-CN" sz="2200" dirty="0"/>
              </a:p>
              <a:p>
                <a:pPr lvl="1"/>
                <a:r>
                  <a:rPr lang="zh-CN" altLang="en-US" sz="2200" dirty="0"/>
                  <a:t>翻转操作：惰性标记</a:t>
                </a:r>
                <a:endParaRPr lang="en-US" altLang="zh-CN" sz="2200" dirty="0"/>
              </a:p>
              <a:p>
                <a:pPr lvl="1"/>
                <a:r>
                  <a:rPr lang="zh-CN" altLang="en-US" sz="2200" dirty="0"/>
                  <a:t>维护子树的哈希值（正序</a:t>
                </a:r>
                <a:r>
                  <a:rPr lang="en-US" altLang="zh-CN" sz="2200" dirty="0"/>
                  <a:t>&amp;</a:t>
                </a:r>
                <a:r>
                  <a:rPr lang="zh-CN" altLang="en-US" sz="2200" dirty="0"/>
                  <a:t>逆序，多项式哈希）</a:t>
                </a:r>
                <a:endParaRPr lang="en-US" altLang="zh-CN" sz="2200" dirty="0"/>
              </a:p>
              <a:p>
                <a:pPr lvl="1"/>
                <a:r>
                  <a:rPr lang="zh-CN" altLang="en-US" sz="2200" dirty="0"/>
                  <a:t>哈希相等即为字符串相等（</a:t>
                </a:r>
                <a:r>
                  <a:rPr lang="en-US" altLang="zh-CN" sz="2200" dirty="0"/>
                  <a:t>Special Judge</a:t>
                </a:r>
                <a:r>
                  <a:rPr lang="zh-CN" altLang="en-US" sz="2200" dirty="0"/>
                  <a:t>）</a:t>
                </a:r>
                <a:endParaRPr lang="en-US" altLang="zh-CN" sz="2200" dirty="0"/>
              </a:p>
              <a:p>
                <a:pPr lvl="1"/>
                <a:endParaRPr lang="en-US" altLang="zh-CN" sz="2000" dirty="0"/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E5DF81B1-DC45-431A-8B0A-5051C2EAF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412" y="1412776"/>
                <a:ext cx="8139178" cy="5388907"/>
              </a:xfrm>
              <a:blipFill>
                <a:blip r:embed="rId5"/>
                <a:stretch>
                  <a:fillRect l="-898" t="-1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0364E155-0F18-406B-B5ED-F49D85864B9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689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141"/>
    </mc:Choice>
    <mc:Fallback xmlns="">
      <p:transition spd="slow" advTm="103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PA3-4-2 Kidd</a:t>
            </a: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318822" cy="5184576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假想有</a:t>
            </a:r>
            <a:r>
              <a:rPr lang="en-US" altLang="zh-CN" sz="2200" dirty="0">
                <a:sym typeface="微软雅黑" panose="020B0503020204020204" charset="-122"/>
              </a:rPr>
              <a:t>2^31</a:t>
            </a:r>
            <a:r>
              <a:rPr lang="zh-CN" altLang="en-US" sz="2200" dirty="0">
                <a:sym typeface="微软雅黑" panose="020B0503020204020204" charset="-122"/>
              </a:rPr>
              <a:t>张扑克牌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翻转一个区间内的扑克牌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求一个区间扑克牌翻转次数和</a:t>
            </a:r>
            <a:endParaRPr lang="en-US" altLang="zh-CN" sz="2200" dirty="0">
              <a:sym typeface="微软雅黑" panose="020B0503020204020204" charset="-122"/>
            </a:endParaRP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线段树（数组紧凑表示）</a:t>
            </a: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惰性标记，自上而下扩散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数据离散化，左闭右开区间，排序后映射为叶节点</a:t>
            </a:r>
            <a:endParaRPr lang="en-US" altLang="zh-CN" sz="2400" dirty="0">
              <a:sym typeface="微软雅黑" panose="020B0503020204020204" charset="-122"/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5AA19FBA-5E8C-4E50-94A9-C177B58820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690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644"/>
    </mc:Choice>
    <mc:Fallback xmlns="">
      <p:transition spd="slow" advTm="110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PA3-5 Temperature</a:t>
            </a: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318822" cy="518457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zh-CN" altLang="en-US" sz="2400" dirty="0">
                <a:sym typeface="微软雅黑" panose="020B0503020204020204" charset="-122"/>
              </a:rPr>
              <a:t>给出平面上不超过 </a:t>
            </a:r>
            <a:r>
              <a:rPr lang="en-US" altLang="zh-CN" sz="2400" dirty="0">
                <a:sym typeface="微软雅黑" panose="020B0503020204020204" charset="-122"/>
              </a:rPr>
              <a:t>200,000 </a:t>
            </a:r>
            <a:r>
              <a:rPr lang="zh-CN" altLang="en-US" sz="2400" dirty="0">
                <a:sym typeface="微软雅黑" panose="020B0503020204020204" charset="-122"/>
              </a:rPr>
              <a:t>个点和温度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400" dirty="0">
                <a:sym typeface="微软雅黑" panose="020B0503020204020204" charset="-122"/>
              </a:rPr>
              <a:t>给出不超过 </a:t>
            </a:r>
            <a:r>
              <a:rPr lang="en-US" altLang="zh-CN" sz="2400" dirty="0">
                <a:sym typeface="微软雅黑" panose="020B0503020204020204" charset="-122"/>
              </a:rPr>
              <a:t>160,000 </a:t>
            </a:r>
            <a:r>
              <a:rPr lang="zh-CN" altLang="en-US" sz="2400" dirty="0">
                <a:sym typeface="微软雅黑" panose="020B0503020204020204" charset="-122"/>
              </a:rPr>
              <a:t>个矩形，求其中的温度最值</a:t>
            </a:r>
            <a:endParaRPr lang="en-US" altLang="zh-CN" sz="2400" dirty="0">
              <a:sym typeface="微软雅黑" panose="020B0503020204020204" charset="-122"/>
            </a:endParaRP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en-US" altLang="zh-CN" sz="2400" dirty="0" err="1">
                <a:sym typeface="微软雅黑" panose="020B0503020204020204" charset="-122"/>
              </a:rPr>
              <a:t>kd</a:t>
            </a:r>
            <a:r>
              <a:rPr lang="en-US" altLang="zh-CN" sz="2400" dirty="0">
                <a:sym typeface="微软雅黑" panose="020B0503020204020204" charset="-122"/>
              </a:rPr>
              <a:t>-tree</a:t>
            </a:r>
          </a:p>
          <a:p>
            <a:pPr lvl="2"/>
            <a:r>
              <a:rPr lang="zh-CN" altLang="en-US" sz="2400" dirty="0">
                <a:sym typeface="微软雅黑" panose="020B0503020204020204" charset="-122"/>
              </a:rPr>
              <a:t>可轮流沿 </a:t>
            </a:r>
            <a:r>
              <a:rPr lang="en-US" altLang="zh-CN" sz="2400" dirty="0">
                <a:sym typeface="微软雅黑" panose="020B0503020204020204" charset="-122"/>
              </a:rPr>
              <a:t>x</a:t>
            </a:r>
            <a:r>
              <a:rPr lang="zh-CN" altLang="en-US" sz="2400" dirty="0">
                <a:sym typeface="微软雅黑" panose="020B0503020204020204" charset="-122"/>
              </a:rPr>
              <a:t>、</a:t>
            </a:r>
            <a:r>
              <a:rPr lang="en-US" altLang="zh-CN" sz="2400" dirty="0">
                <a:sym typeface="微软雅黑" panose="020B0503020204020204" charset="-122"/>
              </a:rPr>
              <a:t>y </a:t>
            </a:r>
            <a:r>
              <a:rPr lang="zh-CN" altLang="en-US" sz="2400" dirty="0">
                <a:sym typeface="微软雅黑" panose="020B0503020204020204" charset="-122"/>
              </a:rPr>
              <a:t>划分区域，需排序或求中点</a:t>
            </a:r>
            <a:endParaRPr lang="en-US" altLang="zh-CN" sz="2400" dirty="0">
              <a:sym typeface="微软雅黑" panose="020B0503020204020204" charset="-122"/>
            </a:endParaRPr>
          </a:p>
          <a:p>
            <a:pPr lvl="2"/>
            <a:r>
              <a:rPr lang="zh-CN" altLang="en-US" sz="2400" dirty="0">
                <a:sym typeface="微软雅黑" panose="020B0503020204020204" charset="-122"/>
              </a:rPr>
              <a:t>注意两边子树范围可以有重叠，但必须平衡</a:t>
            </a:r>
            <a:endParaRPr lang="en-US" altLang="zh-CN" sz="2400" dirty="0">
              <a:sym typeface="微软雅黑" panose="020B0503020204020204" charset="-122"/>
            </a:endParaRPr>
          </a:p>
          <a:p>
            <a:pPr lvl="2"/>
            <a:r>
              <a:rPr lang="zh-CN" altLang="en-US" sz="2400" dirty="0">
                <a:sym typeface="微软雅黑" panose="020B0503020204020204" charset="-122"/>
              </a:rPr>
              <a:t>记录子树最值，用于查询剪枝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400" dirty="0">
                <a:sym typeface="微软雅黑" panose="020B0503020204020204" charset="-122"/>
              </a:rPr>
              <a:t>两层搜索树（树套树）</a:t>
            </a:r>
            <a:endParaRPr lang="en-US" altLang="zh-CN" sz="2400" dirty="0">
              <a:sym typeface="微软雅黑" panose="020B0503020204020204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5306120-4A64-4C78-BB79-F9E9F74D58A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222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703"/>
    </mc:Choice>
    <mc:Fallback xmlns="">
      <p:transition spd="slow" advTm="113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PA3-6 Hacker</a:t>
            </a:r>
            <a:endParaRPr kumimoji="1" lang="zh-CN" altLang="en-US" sz="3200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5DF81B1-DC45-431A-8B0A-5051C2EAF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12" y="1268760"/>
            <a:ext cx="8139178" cy="5388907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题目大意</a:t>
            </a:r>
            <a:endParaRPr lang="en-US" altLang="zh-CN" sz="2400" dirty="0"/>
          </a:p>
          <a:p>
            <a:pPr lvl="1"/>
            <a:r>
              <a:rPr lang="zh-CN" altLang="en-US" sz="2200" dirty="0">
                <a:latin typeface="Cambria Math" panose="02040503050406030204" pitchFamily="18" charset="0"/>
              </a:rPr>
              <a:t>用密码本记录已破解明文（长不大于</a:t>
            </a:r>
            <a:r>
              <a:rPr lang="en-US" altLang="zh-CN" sz="2200" dirty="0">
                <a:latin typeface="Cambria Math" panose="02040503050406030204" pitchFamily="18" charset="0"/>
              </a:rPr>
              <a:t>8</a:t>
            </a:r>
            <a:r>
              <a:rPr lang="zh-CN" altLang="en-US" sz="2200" dirty="0">
                <a:latin typeface="Cambria Math" panose="02040503050406030204" pitchFamily="18" charset="0"/>
              </a:rPr>
              <a:t>）及其密文</a:t>
            </a:r>
            <a:endParaRPr lang="en-US" altLang="zh-CN" sz="2200" dirty="0">
              <a:latin typeface="Cambria Math" panose="02040503050406030204" pitchFamily="18" charset="0"/>
            </a:endParaRPr>
          </a:p>
          <a:p>
            <a:pPr lvl="1"/>
            <a:r>
              <a:rPr lang="zh-CN" altLang="en-US" sz="2200" dirty="0">
                <a:latin typeface="Cambria Math" panose="02040503050406030204" pitchFamily="18" charset="0"/>
              </a:rPr>
              <a:t>初始已知所有长不大于 </a:t>
            </a:r>
            <a:r>
              <a:rPr lang="en-US" altLang="zh-CN" sz="2200" dirty="0">
                <a:latin typeface="Cambria Math" panose="02040503050406030204" pitchFamily="18" charset="0"/>
              </a:rPr>
              <a:t>5 </a:t>
            </a:r>
            <a:r>
              <a:rPr lang="zh-CN" altLang="en-US" sz="2200" dirty="0">
                <a:latin typeface="Cambria Math" panose="02040503050406030204" pitchFamily="18" charset="0"/>
              </a:rPr>
              <a:t>的明文的密文</a:t>
            </a:r>
            <a:endParaRPr lang="en-US" altLang="zh-CN" sz="2200" dirty="0"/>
          </a:p>
          <a:p>
            <a:pPr lvl="1"/>
            <a:r>
              <a:rPr lang="zh-CN" altLang="en-US" sz="2200" dirty="0">
                <a:latin typeface="Cambria Math" panose="02040503050406030204" pitchFamily="18" charset="0"/>
              </a:rPr>
              <a:t>将连续破解明文的首字母组成新明文纳入密码本</a:t>
            </a:r>
            <a:endParaRPr lang="en-US" altLang="zh-CN" sz="2200" dirty="0">
              <a:latin typeface="Cambria Math" panose="02040503050406030204" pitchFamily="18" charset="0"/>
            </a:endParaRPr>
          </a:p>
          <a:p>
            <a:r>
              <a:rPr lang="zh-CN" altLang="en-US" sz="2400" dirty="0"/>
              <a:t>解题思路</a:t>
            </a:r>
            <a:endParaRPr lang="en-US" altLang="zh-CN" sz="2400" dirty="0"/>
          </a:p>
          <a:p>
            <a:pPr lvl="1"/>
            <a:r>
              <a:rPr lang="zh-CN" altLang="en-US" sz="2200" dirty="0"/>
              <a:t>密文为</a:t>
            </a:r>
            <a:r>
              <a:rPr lang="en-US" altLang="zh-CN" sz="2200" dirty="0"/>
              <a:t>8</a:t>
            </a:r>
            <a:r>
              <a:rPr lang="zh-CN" altLang="en-US" sz="2200" dirty="0"/>
              <a:t>位</a:t>
            </a:r>
            <a:r>
              <a:rPr lang="en-US" altLang="zh-CN" sz="2200" dirty="0"/>
              <a:t>16</a:t>
            </a:r>
            <a:r>
              <a:rPr lang="zh-CN" altLang="en-US" sz="2200" dirty="0"/>
              <a:t>进制数（字符串），恰好组成一个 </a:t>
            </a:r>
            <a:r>
              <a:rPr lang="en-US" altLang="zh-CN" sz="2200" dirty="0"/>
              <a:t>int</a:t>
            </a:r>
          </a:p>
          <a:p>
            <a:pPr lvl="1"/>
            <a:r>
              <a:rPr lang="zh-CN" altLang="en-US" sz="2200" dirty="0"/>
              <a:t>初始化遍历长为</a:t>
            </a:r>
            <a:r>
              <a:rPr lang="en-US" altLang="zh-CN" sz="2200" dirty="0"/>
              <a:t>1~5</a:t>
            </a:r>
            <a:r>
              <a:rPr lang="zh-CN" altLang="en-US" sz="2200" dirty="0"/>
              <a:t>的所有明文，计算密文</a:t>
            </a:r>
            <a:endParaRPr lang="en-US" altLang="zh-CN" sz="2200" dirty="0"/>
          </a:p>
          <a:p>
            <a:pPr lvl="1"/>
            <a:r>
              <a:rPr lang="zh-CN" altLang="en-US" sz="2200" dirty="0"/>
              <a:t>散列表维护已知的“密文”到“明文”的对应关系</a:t>
            </a:r>
            <a:endParaRPr lang="en-US" altLang="zh-CN" sz="2200" dirty="0"/>
          </a:p>
          <a:p>
            <a:pPr lvl="1"/>
            <a:r>
              <a:rPr lang="zh-CN" altLang="en-US" sz="2200" dirty="0"/>
              <a:t>不要忘了计算密文前加盐</a:t>
            </a:r>
            <a:endParaRPr lang="en-US" altLang="zh-CN" sz="2200" dirty="0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71D58B7D-A9A2-4272-9F71-0E39BC0C66A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729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372"/>
    </mc:Choice>
    <mc:Fallback xmlns="">
      <p:transition spd="slow" advTm="108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LAB2 </a:t>
            </a:r>
            <a:r>
              <a:rPr lang="en-US" altLang="zh-CN" sz="3200" dirty="0" err="1">
                <a:sym typeface="微软雅黑" panose="020B0503020204020204" charset="-122"/>
              </a:rPr>
              <a:t>HashFun</a:t>
            </a:r>
            <a:endParaRPr lang="en-US" altLang="zh-CN" sz="3200" dirty="0">
              <a:sym typeface="微软雅黑" panose="020B0503020204020204" charset="-122"/>
            </a:endParaRP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162" y="1229395"/>
            <a:ext cx="8318822" cy="518457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框架已经实现 </a:t>
            </a:r>
            <a:r>
              <a:rPr lang="en-US" altLang="zh-CN" sz="2200" dirty="0">
                <a:sym typeface="微软雅黑" panose="020B0503020204020204" charset="-122"/>
              </a:rPr>
              <a:t>naïve </a:t>
            </a:r>
            <a:r>
              <a:rPr lang="zh-CN" altLang="en-US" sz="2200" dirty="0">
                <a:sym typeface="微软雅黑" panose="020B0503020204020204" charset="-122"/>
              </a:rPr>
              <a:t>的哈希策略与冲突处理方法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需要实现更好的哈希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针对 </a:t>
            </a:r>
            <a:r>
              <a:rPr lang="en-US" altLang="zh-CN" sz="2200" dirty="0">
                <a:sym typeface="微软雅黑" panose="020B0503020204020204" charset="-122"/>
              </a:rPr>
              <a:t>ascii </a:t>
            </a:r>
            <a:r>
              <a:rPr lang="zh-CN" altLang="en-US" sz="2200" dirty="0">
                <a:sym typeface="微软雅黑" panose="020B0503020204020204" charset="-122"/>
              </a:rPr>
              <a:t>数据与中文数据实现不同哈希</a:t>
            </a:r>
            <a:endParaRPr lang="en-US" altLang="zh-CN" sz="2200" dirty="0">
              <a:sym typeface="微软雅黑" panose="020B0503020204020204" charset="-122"/>
            </a:endParaRP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en-US" altLang="zh-CN" sz="2200" dirty="0">
                <a:sym typeface="微软雅黑" panose="020B0503020204020204" charset="-122"/>
              </a:rPr>
              <a:t>Ascii </a:t>
            </a:r>
            <a:r>
              <a:rPr lang="zh-CN" altLang="en-US" sz="2200" dirty="0">
                <a:sym typeface="微软雅黑" panose="020B0503020204020204" charset="-122"/>
              </a:rPr>
              <a:t>数据用多项式哈希即可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针对中文范围可以将 </a:t>
            </a:r>
            <a:r>
              <a:rPr lang="en-US" altLang="zh-CN" sz="2200" dirty="0">
                <a:sym typeface="微软雅黑" panose="020B0503020204020204" charset="-122"/>
              </a:rPr>
              <a:t>utf-8 </a:t>
            </a:r>
            <a:r>
              <a:rPr lang="zh-CN" altLang="en-US" sz="2200" dirty="0">
                <a:sym typeface="微软雅黑" panose="020B0503020204020204" charset="-122"/>
              </a:rPr>
              <a:t>多字节压到小空间内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冲突处理方法照课件实现即可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实验报告要求见题目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endParaRPr lang="en-US" altLang="zh-CN" sz="2200" dirty="0">
              <a:sym typeface="微软雅黑" panose="020B0503020204020204" charset="-122"/>
            </a:endParaRPr>
          </a:p>
          <a:p>
            <a:pPr lvl="1"/>
            <a:endParaRPr lang="en-US" altLang="zh-CN" sz="2200" dirty="0">
              <a:sym typeface="微软雅黑" panose="020B0503020204020204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A13A8B2-311E-400C-A9CC-696920388FE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00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10"/>
    </mc:Choice>
    <mc:Fallback xmlns="">
      <p:transition spd="slow" advTm="65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7、8、10、13、15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93369"/>
  <p:tag name="KSO_WM_SLIDE_MODEL_TYPE" val="cover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1.7|31.9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27.6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1.8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2.3|17.3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2.3|16.5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5.2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0.6|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7、8、10、13、15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7">
      <a:dk1>
        <a:srgbClr val="000000"/>
      </a:dk1>
      <a:lt1>
        <a:srgbClr val="FFFFFF"/>
      </a:lt1>
      <a:dk2>
        <a:srgbClr val="F2F3FF"/>
      </a:dk2>
      <a:lt2>
        <a:srgbClr val="FFFFFF"/>
      </a:lt2>
      <a:accent1>
        <a:srgbClr val="5066E9"/>
      </a:accent1>
      <a:accent2>
        <a:srgbClr val="598DD5"/>
      </a:accent2>
      <a:accent3>
        <a:srgbClr val="5CAAC6"/>
      </a:accent3>
      <a:accent4>
        <a:srgbClr val="60C1B5"/>
      </a:accent4>
      <a:accent5>
        <a:srgbClr val="64D6A1"/>
      </a:accent5>
      <a:accent6>
        <a:srgbClr val="67EB8D"/>
      </a:accent6>
      <a:hlink>
        <a:srgbClr val="5066E9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7">
      <a:dk1>
        <a:srgbClr val="000000"/>
      </a:dk1>
      <a:lt1>
        <a:srgbClr val="FFFFFF"/>
      </a:lt1>
      <a:dk2>
        <a:srgbClr val="F2F3FF"/>
      </a:dk2>
      <a:lt2>
        <a:srgbClr val="FFFFFF"/>
      </a:lt2>
      <a:accent1>
        <a:srgbClr val="5066E9"/>
      </a:accent1>
      <a:accent2>
        <a:srgbClr val="598DD5"/>
      </a:accent2>
      <a:accent3>
        <a:srgbClr val="5CAAC6"/>
      </a:accent3>
      <a:accent4>
        <a:srgbClr val="60C1B5"/>
      </a:accent4>
      <a:accent5>
        <a:srgbClr val="64D6A1"/>
      </a:accent5>
      <a:accent6>
        <a:srgbClr val="67EB8D"/>
      </a:accent6>
      <a:hlink>
        <a:srgbClr val="5066E9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550</Words>
  <Application>Microsoft Office PowerPoint</Application>
  <PresentationFormat>全屏显示(4:3)</PresentationFormat>
  <Paragraphs>79</Paragraphs>
  <Slides>8</Slides>
  <Notes>5</Notes>
  <HiddenSlides>0</HiddenSlides>
  <MMClips>8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Helvetica Neue</vt:lpstr>
      <vt:lpstr>黑体</vt:lpstr>
      <vt:lpstr>Arial</vt:lpstr>
      <vt:lpstr>Calibri</vt:lpstr>
      <vt:lpstr>Cambria Math</vt:lpstr>
      <vt:lpstr>Office 主题​​</vt:lpstr>
      <vt:lpstr>1_Office 主题​​</vt:lpstr>
      <vt:lpstr>PA3习题课</vt:lpstr>
      <vt:lpstr>PA3-1 Build </vt:lpstr>
      <vt:lpstr>PA3-2 Not Found</vt:lpstr>
      <vt:lpstr>PA3-3 Match</vt:lpstr>
      <vt:lpstr>PA3-4-2 Kidd</vt:lpstr>
      <vt:lpstr>PA3-5 Temperature</vt:lpstr>
      <vt:lpstr>PA3-6 Hacker</vt:lpstr>
      <vt:lpstr>LAB2 HashFun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习题课1</dc:title>
  <dc:creator>饶淙元</dc:creator>
  <cp:lastModifiedBy>罗 崚骁</cp:lastModifiedBy>
  <cp:revision>227</cp:revision>
  <dcterms:created xsi:type="dcterms:W3CDTF">2019-09-23T07:27:02Z</dcterms:created>
  <dcterms:modified xsi:type="dcterms:W3CDTF">2022-04-24T04:31:59Z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